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ubik Light"/>
      <p:bold r:id="rId39"/>
      <p:boldItalic r:id="rId40"/>
    </p:embeddedFont>
    <p:embeddedFont>
      <p:font typeface="Barlow Medium"/>
      <p:regular r:id="rId41"/>
      <p:bold r:id="rId42"/>
      <p:italic r:id="rId43"/>
      <p:boldItalic r:id="rId44"/>
    </p:embeddedFont>
    <p:embeddedFont>
      <p:font typeface="Rubik"/>
      <p:regular r:id="rId45"/>
      <p:bold r:id="rId46"/>
      <p:italic r:id="rId47"/>
      <p:boldItalic r:id="rId48"/>
    </p:embeddedFont>
    <p:embeddedFont>
      <p:font typeface="Barlow SemiBold"/>
      <p:regular r:id="rId49"/>
      <p:bold r:id="rId50"/>
      <p:italic r:id="rId51"/>
      <p:boldItalic r:id="rId52"/>
    </p:embeddedFont>
    <p:embeddedFont>
      <p:font typeface="Barlow"/>
      <p:regular r:id="rId53"/>
      <p:bold r:id="rId54"/>
      <p:italic r:id="rId55"/>
      <p:boldItalic r:id="rId56"/>
    </p:embeddedFont>
    <p:embeddedFont>
      <p:font typeface="Barlow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30">
          <p15:clr>
            <a:srgbClr val="FF00FF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D6168D-9D9B-40E2-B1A0-59287CD10B51}">
  <a:tblStyle styleId="{60D6168D-9D9B-40E2-B1A0-59287CD10B5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2FAFC"/>
          </a:solidFill>
        </a:fill>
      </a:tcStyle>
    </a:wholeTbl>
    <a:band1H>
      <a:tcTxStyle/>
      <a:tcStyle>
        <a:fill>
          <a:solidFill>
            <a:srgbClr val="E5F4F9"/>
          </a:solidFill>
        </a:fill>
      </a:tcStyle>
    </a:band1H>
    <a:band2H>
      <a:tcTxStyle/>
    </a:band2H>
    <a:band1V>
      <a:tcTxStyle/>
      <a:tcStyle>
        <a:fill>
          <a:solidFill>
            <a:srgbClr val="E5F4F9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3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Light-boldItalic.fntdata"/><Relationship Id="rId42" Type="http://schemas.openxmlformats.org/officeDocument/2006/relationships/font" Target="fonts/BarlowMedium-bold.fntdata"/><Relationship Id="rId41" Type="http://schemas.openxmlformats.org/officeDocument/2006/relationships/font" Target="fonts/BarlowMedium-regular.fntdata"/><Relationship Id="rId44" Type="http://schemas.openxmlformats.org/officeDocument/2006/relationships/font" Target="fonts/BarlowMedium-boldItalic.fntdata"/><Relationship Id="rId43" Type="http://schemas.openxmlformats.org/officeDocument/2006/relationships/font" Target="fonts/BarlowMedium-italic.fntdata"/><Relationship Id="rId46" Type="http://schemas.openxmlformats.org/officeDocument/2006/relationships/font" Target="fonts/Rubik-bold.fntdata"/><Relationship Id="rId45" Type="http://schemas.openxmlformats.org/officeDocument/2006/relationships/font" Target="fonts/Rubi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ubik-boldItalic.fntdata"/><Relationship Id="rId47" Type="http://schemas.openxmlformats.org/officeDocument/2006/relationships/font" Target="fonts/Rubik-italic.fntdata"/><Relationship Id="rId49" Type="http://schemas.openxmlformats.org/officeDocument/2006/relationships/font" Target="fonts/Barlow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ubikLight-bold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arlow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SemiBold-italic.fntdata"/><Relationship Id="rId50" Type="http://schemas.openxmlformats.org/officeDocument/2006/relationships/font" Target="fonts/BarlowSemiBold-bold.fntdata"/><Relationship Id="rId53" Type="http://schemas.openxmlformats.org/officeDocument/2006/relationships/font" Target="fonts/Barlow-regular.fntdata"/><Relationship Id="rId52" Type="http://schemas.openxmlformats.org/officeDocument/2006/relationships/font" Target="fonts/BarlowSemiBold-boldItalic.fntdata"/><Relationship Id="rId11" Type="http://schemas.openxmlformats.org/officeDocument/2006/relationships/slide" Target="slides/slide5.xml"/><Relationship Id="rId55" Type="http://schemas.openxmlformats.org/officeDocument/2006/relationships/font" Target="fonts/Barlow-italic.fntdata"/><Relationship Id="rId10" Type="http://schemas.openxmlformats.org/officeDocument/2006/relationships/slide" Target="slides/slide4.xml"/><Relationship Id="rId54" Type="http://schemas.openxmlformats.org/officeDocument/2006/relationships/font" Target="fonts/Barlow-bold.fntdata"/><Relationship Id="rId13" Type="http://schemas.openxmlformats.org/officeDocument/2006/relationships/slide" Target="slides/slide7.xml"/><Relationship Id="rId57" Type="http://schemas.openxmlformats.org/officeDocument/2006/relationships/font" Target="fonts/BarlowLight-regular.fntdata"/><Relationship Id="rId12" Type="http://schemas.openxmlformats.org/officeDocument/2006/relationships/slide" Target="slides/slide6.xml"/><Relationship Id="rId56" Type="http://schemas.openxmlformats.org/officeDocument/2006/relationships/font" Target="fonts/Barlow-boldItalic.fntdata"/><Relationship Id="rId15" Type="http://schemas.openxmlformats.org/officeDocument/2006/relationships/slide" Target="slides/slide9.xml"/><Relationship Id="rId59" Type="http://schemas.openxmlformats.org/officeDocument/2006/relationships/font" Target="fonts/BarlowLight-italic.fntdata"/><Relationship Id="rId14" Type="http://schemas.openxmlformats.org/officeDocument/2006/relationships/slide" Target="slides/slide8.xml"/><Relationship Id="rId58" Type="http://schemas.openxmlformats.org/officeDocument/2006/relationships/font" Target="fonts/Barlow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50" y="1960800"/>
            <a:ext cx="77175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b="0" sz="7200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50" y="3022350"/>
            <a:ext cx="7717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Six 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1373525" y="1811050"/>
            <a:ext cx="134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713225" y="2190800"/>
            <a:ext cx="200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2" type="title"/>
          </p:nvPr>
        </p:nvSpPr>
        <p:spPr>
          <a:xfrm>
            <a:off x="3975725" y="1811050"/>
            <a:ext cx="134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3" type="body"/>
          </p:nvPr>
        </p:nvSpPr>
        <p:spPr>
          <a:xfrm>
            <a:off x="3315450" y="2190800"/>
            <a:ext cx="200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4" type="title"/>
          </p:nvPr>
        </p:nvSpPr>
        <p:spPr>
          <a:xfrm>
            <a:off x="6636550" y="1811050"/>
            <a:ext cx="134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5" type="body"/>
          </p:nvPr>
        </p:nvSpPr>
        <p:spPr>
          <a:xfrm>
            <a:off x="5976300" y="2190800"/>
            <a:ext cx="20025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6" type="title"/>
          </p:nvPr>
        </p:nvSpPr>
        <p:spPr>
          <a:xfrm>
            <a:off x="1373525" y="3159800"/>
            <a:ext cx="134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7" type="body"/>
          </p:nvPr>
        </p:nvSpPr>
        <p:spPr>
          <a:xfrm>
            <a:off x="713225" y="3540300"/>
            <a:ext cx="200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8" type="title"/>
          </p:nvPr>
        </p:nvSpPr>
        <p:spPr>
          <a:xfrm>
            <a:off x="3991975" y="3159800"/>
            <a:ext cx="134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9" type="body"/>
          </p:nvPr>
        </p:nvSpPr>
        <p:spPr>
          <a:xfrm>
            <a:off x="3331750" y="3540300"/>
            <a:ext cx="200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3" type="title"/>
          </p:nvPr>
        </p:nvSpPr>
        <p:spPr>
          <a:xfrm>
            <a:off x="6641400" y="3159800"/>
            <a:ext cx="134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b="0"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4" type="body"/>
          </p:nvPr>
        </p:nvSpPr>
        <p:spPr>
          <a:xfrm>
            <a:off x="5975025" y="3540300"/>
            <a:ext cx="200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5" type="title"/>
          </p:nvPr>
        </p:nvSpPr>
        <p:spPr>
          <a:xfrm>
            <a:off x="713225" y="539496"/>
            <a:ext cx="5187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6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713225" y="539500"/>
            <a:ext cx="6222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 rot="10800000">
            <a:off x="0" y="1650"/>
            <a:ext cx="201000" cy="51402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 txBox="1"/>
          <p:nvPr>
            <p:ph idx="1" type="subTitle"/>
          </p:nvPr>
        </p:nvSpPr>
        <p:spPr>
          <a:xfrm>
            <a:off x="1789825" y="1678000"/>
            <a:ext cx="2333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2" type="body"/>
          </p:nvPr>
        </p:nvSpPr>
        <p:spPr>
          <a:xfrm>
            <a:off x="1789825" y="2190751"/>
            <a:ext cx="2333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3" type="title"/>
          </p:nvPr>
        </p:nvSpPr>
        <p:spPr>
          <a:xfrm>
            <a:off x="811250" y="2110700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4" type="subTitle"/>
          </p:nvPr>
        </p:nvSpPr>
        <p:spPr>
          <a:xfrm>
            <a:off x="1789825" y="3433188"/>
            <a:ext cx="2331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5" type="body"/>
          </p:nvPr>
        </p:nvSpPr>
        <p:spPr>
          <a:xfrm>
            <a:off x="1789825" y="3943464"/>
            <a:ext cx="2333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6" type="title"/>
          </p:nvPr>
        </p:nvSpPr>
        <p:spPr>
          <a:xfrm>
            <a:off x="811250" y="3863725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7" type="subTitle"/>
          </p:nvPr>
        </p:nvSpPr>
        <p:spPr>
          <a:xfrm>
            <a:off x="5606425" y="3433188"/>
            <a:ext cx="2331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8" type="body"/>
          </p:nvPr>
        </p:nvSpPr>
        <p:spPr>
          <a:xfrm>
            <a:off x="5606425" y="3943464"/>
            <a:ext cx="2333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9" type="title"/>
          </p:nvPr>
        </p:nvSpPr>
        <p:spPr>
          <a:xfrm>
            <a:off x="4670800" y="3863724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3" type="subTitle"/>
          </p:nvPr>
        </p:nvSpPr>
        <p:spPr>
          <a:xfrm>
            <a:off x="5606425" y="1678000"/>
            <a:ext cx="2331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4" type="body"/>
          </p:nvPr>
        </p:nvSpPr>
        <p:spPr>
          <a:xfrm>
            <a:off x="5606425" y="2190750"/>
            <a:ext cx="2333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5" type="title"/>
          </p:nvPr>
        </p:nvSpPr>
        <p:spPr>
          <a:xfrm>
            <a:off x="4670800" y="2110700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3429000" y="-125"/>
            <a:ext cx="5715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713225" y="904325"/>
            <a:ext cx="2480400" cy="27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713225" y="3586238"/>
            <a:ext cx="24804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4063050" y="1324200"/>
            <a:ext cx="1017900" cy="1591500"/>
            <a:chOff x="4063050" y="1324200"/>
            <a:chExt cx="1017900" cy="1591500"/>
          </a:xfrm>
        </p:grpSpPr>
        <p:sp>
          <p:nvSpPr>
            <p:cNvPr id="13" name="Google Shape;13;p3"/>
            <p:cNvSpPr txBox="1"/>
            <p:nvPr/>
          </p:nvSpPr>
          <p:spPr>
            <a:xfrm rot="5400000">
              <a:off x="3776250" y="1611000"/>
              <a:ext cx="1591500" cy="101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/>
            <p:nvPr/>
          </p:nvSpPr>
          <p:spPr>
            <a:xfrm rot="5400000">
              <a:off x="4531650" y="2631900"/>
              <a:ext cx="80700" cy="48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3"/>
          <p:cNvSpPr txBox="1"/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1025700" y="2915700"/>
            <a:ext cx="7092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246600"/>
            <a:ext cx="9144000" cy="3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13250" y="539500"/>
            <a:ext cx="77175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50" y="1234450"/>
            <a:ext cx="77175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AutoNum type="arabicPeriod"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 rot="5400000">
            <a:off x="4471425" y="513175"/>
            <a:ext cx="201000" cy="9165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13225" y="2177150"/>
            <a:ext cx="2708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body"/>
          </p:nvPr>
        </p:nvSpPr>
        <p:spPr>
          <a:xfrm>
            <a:off x="2331450" y="1851150"/>
            <a:ext cx="4481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" name="Google Shape;26;p6"/>
          <p:cNvSpPr txBox="1"/>
          <p:nvPr/>
        </p:nvSpPr>
        <p:spPr>
          <a:xfrm>
            <a:off x="2331450" y="3165750"/>
            <a:ext cx="4481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03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" name="Google Shape;27;p6"/>
          <p:cNvSpPr txBox="1"/>
          <p:nvPr>
            <p:ph idx="2" type="subTitle"/>
          </p:nvPr>
        </p:nvSpPr>
        <p:spPr>
          <a:xfrm>
            <a:off x="2340525" y="3297975"/>
            <a:ext cx="4481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5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5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5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5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5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5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5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5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5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13225" y="539500"/>
            <a:ext cx="38178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713100" y="1841700"/>
            <a:ext cx="2862900" cy="22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" name="Google Shape;31;p7"/>
          <p:cNvSpPr txBox="1"/>
          <p:nvPr/>
        </p:nvSpPr>
        <p:spPr>
          <a:xfrm rot="5400000">
            <a:off x="4471425" y="513175"/>
            <a:ext cx="201000" cy="9165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713225" y="3628763"/>
            <a:ext cx="2247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3294896" y="3628763"/>
            <a:ext cx="2247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3" type="body"/>
          </p:nvPr>
        </p:nvSpPr>
        <p:spPr>
          <a:xfrm>
            <a:off x="5876578" y="3628763"/>
            <a:ext cx="2247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/>
        </p:nvSpPr>
        <p:spPr>
          <a:xfrm rot="5400000">
            <a:off x="4471425" y="513175"/>
            <a:ext cx="201000" cy="9165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 txBox="1"/>
          <p:nvPr>
            <p:ph idx="4" type="subTitle"/>
          </p:nvPr>
        </p:nvSpPr>
        <p:spPr>
          <a:xfrm>
            <a:off x="713225" y="3178700"/>
            <a:ext cx="224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5" type="subTitle"/>
          </p:nvPr>
        </p:nvSpPr>
        <p:spPr>
          <a:xfrm>
            <a:off x="3294896" y="3178700"/>
            <a:ext cx="224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6" type="subTitle"/>
          </p:nvPr>
        </p:nvSpPr>
        <p:spPr>
          <a:xfrm>
            <a:off x="5876436" y="3178700"/>
            <a:ext cx="224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24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713150" y="539500"/>
            <a:ext cx="6500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13225" y="1199700"/>
            <a:ext cx="77175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 b="0" sz="6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 b="0" sz="6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 b="0" sz="6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 b="0" sz="6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 b="0" sz="6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 b="0" sz="6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 b="0" sz="6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 b="0" sz="6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772175" y="2161700"/>
            <a:ext cx="3272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left">
  <p:cSld name="CUSTOM_9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subTitle"/>
          </p:nvPr>
        </p:nvSpPr>
        <p:spPr>
          <a:xfrm>
            <a:off x="1530005" y="1567088"/>
            <a:ext cx="2624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1530005" y="2636936"/>
            <a:ext cx="2624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3" type="subTitle"/>
          </p:nvPr>
        </p:nvSpPr>
        <p:spPr>
          <a:xfrm>
            <a:off x="1530005" y="3715928"/>
            <a:ext cx="2624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/>
        </p:nvSpPr>
        <p:spPr>
          <a:xfrm rot="5400000">
            <a:off x="4471425" y="513175"/>
            <a:ext cx="201000" cy="9165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b="1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b="1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b="1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b="1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b="1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b="1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b="1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b="1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b="1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●"/>
              <a:defRPr b="0" i="0" sz="1600" u="none" cap="none" strike="noStrik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○"/>
              <a:defRPr b="0" i="0" sz="1600" u="none" cap="none" strike="noStrik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■"/>
              <a:defRPr b="0" i="0" sz="1600" u="none" cap="none" strike="noStrik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●"/>
              <a:defRPr b="0" i="0" sz="1600" u="none" cap="none" strike="noStrik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○"/>
              <a:defRPr b="0" i="0" sz="1600" u="none" cap="none" strike="noStrik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■"/>
              <a:defRPr b="0" i="0" sz="1600" u="none" cap="none" strike="noStrik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●"/>
              <a:defRPr b="0" i="0" sz="1600" u="none" cap="none" strike="noStrik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○"/>
              <a:defRPr b="0" i="0" sz="1600" u="none" cap="none" strike="noStrik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Barlow Medium"/>
              <a:buChar char="■"/>
              <a:defRPr b="0" i="0" sz="1600" u="none" cap="none" strike="noStrik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  <p15:guide id="5" orient="horz">
          <p15:clr>
            <a:srgbClr val="EA4335"/>
          </p15:clr>
        </p15:guide>
        <p15:guide id="6" orient="horz" pos="3240">
          <p15:clr>
            <a:srgbClr val="EA4335"/>
          </p15:clr>
        </p15:guide>
        <p15:guide id="7">
          <p15:clr>
            <a:srgbClr val="EA4335"/>
          </p15:clr>
        </p15:guide>
        <p15:guide id="8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5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Relationship Id="rId5" Type="http://schemas.openxmlformats.org/officeDocument/2006/relationships/image" Target="../media/image15.jpg"/><Relationship Id="rId6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20.jpg"/><Relationship Id="rId6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Relationship Id="rId4" Type="http://schemas.openxmlformats.org/officeDocument/2006/relationships/image" Target="../media/image25.jpg"/><Relationship Id="rId5" Type="http://schemas.openxmlformats.org/officeDocument/2006/relationships/image" Target="../media/image24.jpg"/><Relationship Id="rId6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Relationship Id="rId4" Type="http://schemas.openxmlformats.org/officeDocument/2006/relationships/image" Target="../media/image27.jpg"/><Relationship Id="rId5" Type="http://schemas.openxmlformats.org/officeDocument/2006/relationships/image" Target="../media/image3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jpg"/><Relationship Id="rId4" Type="http://schemas.openxmlformats.org/officeDocument/2006/relationships/image" Target="../media/image31.jpg"/><Relationship Id="rId5" Type="http://schemas.openxmlformats.org/officeDocument/2006/relationships/image" Target="../media/image40.jpg"/><Relationship Id="rId6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78000">
              <a:schemeClr val="lt1"/>
            </a:gs>
            <a:gs pos="100000">
              <a:schemeClr val="accent4"/>
            </a:gs>
          </a:gsLst>
          <a:lin ang="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3989" y="1035139"/>
            <a:ext cx="3018749" cy="251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539750"/>
            <a:ext cx="6096000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6408420" y="4526280"/>
            <a:ext cx="273558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Each Value Represent Maximum Marks for that category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04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1761024" y="2997274"/>
            <a:ext cx="56219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MODULE SCREENSHOTS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240170" y="0"/>
            <a:ext cx="505573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Registration &amp; Orientation :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585" y="553998"/>
            <a:ext cx="2434450" cy="432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 b="19407" l="69729" r="13999" t="26667"/>
          <a:stretch/>
        </p:blipFill>
        <p:spPr>
          <a:xfrm>
            <a:off x="3420393" y="553997"/>
            <a:ext cx="2303213" cy="429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5">
            <a:alphaModFix/>
          </a:blip>
          <a:srcRect b="19407" l="53583" r="29834" t="26562"/>
          <a:stretch/>
        </p:blipFill>
        <p:spPr>
          <a:xfrm>
            <a:off x="6507203" y="553997"/>
            <a:ext cx="2303212" cy="422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76200" y="0"/>
            <a:ext cx="568357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Themes Dashboard :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105" y="607338"/>
            <a:ext cx="7251487" cy="407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0" y="89956"/>
            <a:ext cx="42997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Levels Dashboard :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13" y="2813544"/>
            <a:ext cx="3746138" cy="210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b="0" l="3886" r="0" t="0"/>
          <a:stretch/>
        </p:blipFill>
        <p:spPr>
          <a:xfrm>
            <a:off x="276813" y="738999"/>
            <a:ext cx="3746138" cy="187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1399" y="559315"/>
            <a:ext cx="3651336" cy="205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1399" y="2840206"/>
            <a:ext cx="3651336" cy="205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/>
        </p:nvSpPr>
        <p:spPr>
          <a:xfrm>
            <a:off x="0" y="0"/>
            <a:ext cx="397653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Registration :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1810" y="2950662"/>
            <a:ext cx="3426244" cy="178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238" y="2764400"/>
            <a:ext cx="3841061" cy="216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5">
            <a:alphaModFix/>
          </a:blip>
          <a:srcRect b="0" l="3607" r="0" t="0"/>
          <a:stretch/>
        </p:blipFill>
        <p:spPr>
          <a:xfrm>
            <a:off x="311662" y="670040"/>
            <a:ext cx="3812214" cy="190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1810" y="662449"/>
            <a:ext cx="3394313" cy="19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/>
        </p:nvSpPr>
        <p:spPr>
          <a:xfrm>
            <a:off x="-70296" y="0"/>
            <a:ext cx="389553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Maze :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936" y="631743"/>
            <a:ext cx="2139627" cy="380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4490" y="631743"/>
            <a:ext cx="2139628" cy="380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9510" y="631743"/>
            <a:ext cx="2139627" cy="380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6">
            <a:alphaModFix/>
          </a:blip>
          <a:srcRect b="0" l="0" r="0" t="3898"/>
          <a:stretch/>
        </p:blipFill>
        <p:spPr>
          <a:xfrm>
            <a:off x="135445" y="652340"/>
            <a:ext cx="1903266" cy="380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/>
        </p:nvSpPr>
        <p:spPr>
          <a:xfrm>
            <a:off x="0" y="72180"/>
            <a:ext cx="689781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Clock Drawing &amp; Interlocking Diagram :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850" y="626178"/>
            <a:ext cx="2189429" cy="433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601" y="626178"/>
            <a:ext cx="2145216" cy="4249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9060"/>
            <a:ext cx="85285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86227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01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2843868" y="2966794"/>
            <a:ext cx="34562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TECH STACK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8015" y="-76200"/>
            <a:ext cx="84818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4068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4872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/>
        </p:nvSpPr>
        <p:spPr>
          <a:xfrm>
            <a:off x="0" y="0"/>
            <a:ext cx="67970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NEARBY DOCTORS – LOCATONS – DIRECTIONS :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31999" l="62916" r="7335" t="38815"/>
          <a:stretch/>
        </p:blipFill>
        <p:spPr>
          <a:xfrm>
            <a:off x="525780" y="1828800"/>
            <a:ext cx="2720340" cy="150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4">
            <a:alphaModFix/>
          </a:blip>
          <a:srcRect b="0" l="0" r="0" t="5555"/>
          <a:stretch/>
        </p:blipFill>
        <p:spPr>
          <a:xfrm>
            <a:off x="6531342" y="708660"/>
            <a:ext cx="2019819" cy="402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 rotWithShape="1">
          <a:blip r:embed="rId5">
            <a:alphaModFix/>
          </a:blip>
          <a:srcRect b="0" l="0" r="0" t="5555"/>
          <a:stretch/>
        </p:blipFill>
        <p:spPr>
          <a:xfrm>
            <a:off x="3794243" y="708660"/>
            <a:ext cx="2019819" cy="402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/>
        </p:nvSpPr>
        <p:spPr>
          <a:xfrm>
            <a:off x="0" y="0"/>
            <a:ext cx="67970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: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0" l="0" r="0" t="3555"/>
          <a:stretch/>
        </p:blipFill>
        <p:spPr>
          <a:xfrm>
            <a:off x="1940902" y="461665"/>
            <a:ext cx="2265434" cy="45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0" l="0" r="0" t="4148"/>
          <a:stretch/>
        </p:blipFill>
        <p:spPr>
          <a:xfrm>
            <a:off x="4937667" y="461663"/>
            <a:ext cx="2279440" cy="4543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/>
        </p:nvSpPr>
        <p:spPr>
          <a:xfrm>
            <a:off x="0" y="0"/>
            <a:ext cx="397653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 WORKOUT :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5024"/>
          <a:stretch/>
        </p:blipFill>
        <p:spPr>
          <a:xfrm>
            <a:off x="2362033" y="629479"/>
            <a:ext cx="2046439" cy="410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 rotWithShape="1">
          <a:blip r:embed="rId4">
            <a:alphaModFix/>
          </a:blip>
          <a:srcRect b="0" l="0" r="0" t="4896"/>
          <a:stretch/>
        </p:blipFill>
        <p:spPr>
          <a:xfrm>
            <a:off x="4663488" y="629479"/>
            <a:ext cx="2046440" cy="410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 rotWithShape="1">
          <a:blip r:embed="rId5">
            <a:alphaModFix/>
          </a:blip>
          <a:srcRect b="0" l="0" r="0" t="4876"/>
          <a:stretch/>
        </p:blipFill>
        <p:spPr>
          <a:xfrm>
            <a:off x="6950443" y="623077"/>
            <a:ext cx="2046440" cy="410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6">
            <a:alphaModFix/>
          </a:blip>
          <a:srcRect b="0" l="0" r="0" t="5037"/>
          <a:stretch/>
        </p:blipFill>
        <p:spPr>
          <a:xfrm>
            <a:off x="147117" y="623077"/>
            <a:ext cx="2046716" cy="410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/>
          <p:nvPr/>
        </p:nvSpPr>
        <p:spPr>
          <a:xfrm>
            <a:off x="848200" y="932750"/>
            <a:ext cx="21255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838200" y="1366900"/>
            <a:ext cx="1645920" cy="183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713100" y="1841700"/>
            <a:ext cx="3665930" cy="22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Green Economy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Reducing Alzheimer Growth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Giving better life for diagnosed users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Making diagnosis easy for doctors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257" name="Google Shape;257;p40"/>
          <p:cNvGrpSpPr/>
          <p:nvPr/>
        </p:nvGrpSpPr>
        <p:grpSpPr>
          <a:xfrm>
            <a:off x="4271914" y="-100292"/>
            <a:ext cx="4770610" cy="5017728"/>
            <a:chOff x="4271914" y="49389"/>
            <a:chExt cx="4770610" cy="5017728"/>
          </a:xfrm>
        </p:grpSpPr>
        <p:sp>
          <p:nvSpPr>
            <p:cNvPr id="258" name="Google Shape;258;p40"/>
            <p:cNvSpPr/>
            <p:nvPr/>
          </p:nvSpPr>
          <p:spPr>
            <a:xfrm rot="3593329">
              <a:off x="4696741" y="937806"/>
              <a:ext cx="3920957" cy="3240893"/>
            </a:xfrm>
            <a:custGeom>
              <a:rect b="b" l="l" r="r" t="t"/>
              <a:pathLst>
                <a:path extrusionOk="0" h="159089" w="192472">
                  <a:moveTo>
                    <a:pt x="136403" y="0"/>
                  </a:moveTo>
                  <a:cubicBezTo>
                    <a:pt x="135416" y="0"/>
                    <a:pt x="134424" y="31"/>
                    <a:pt x="133429" y="94"/>
                  </a:cubicBezTo>
                  <a:cubicBezTo>
                    <a:pt x="131128" y="227"/>
                    <a:pt x="128826" y="561"/>
                    <a:pt x="126558" y="1028"/>
                  </a:cubicBezTo>
                  <a:cubicBezTo>
                    <a:pt x="110146" y="4497"/>
                    <a:pt x="95903" y="16739"/>
                    <a:pt x="89998" y="32384"/>
                  </a:cubicBezTo>
                  <a:cubicBezTo>
                    <a:pt x="86529" y="41624"/>
                    <a:pt x="85562" y="52231"/>
                    <a:pt x="78957" y="59536"/>
                  </a:cubicBezTo>
                  <a:cubicBezTo>
                    <a:pt x="71614" y="67680"/>
                    <a:pt x="59865" y="69068"/>
                    <a:pt x="48595" y="69068"/>
                  </a:cubicBezTo>
                  <a:cubicBezTo>
                    <a:pt x="46708" y="69068"/>
                    <a:pt x="44835" y="69029"/>
                    <a:pt x="42998" y="68976"/>
                  </a:cubicBezTo>
                  <a:cubicBezTo>
                    <a:pt x="41111" y="68918"/>
                    <a:pt x="39185" y="68874"/>
                    <a:pt x="37245" y="68874"/>
                  </a:cubicBezTo>
                  <a:cubicBezTo>
                    <a:pt x="26024" y="68874"/>
                    <a:pt x="14354" y="70316"/>
                    <a:pt x="7073" y="78450"/>
                  </a:cubicBezTo>
                  <a:cubicBezTo>
                    <a:pt x="1702" y="84421"/>
                    <a:pt x="1" y="92960"/>
                    <a:pt x="435" y="100966"/>
                  </a:cubicBezTo>
                  <a:cubicBezTo>
                    <a:pt x="1602" y="122181"/>
                    <a:pt x="16546" y="141162"/>
                    <a:pt x="35593" y="150602"/>
                  </a:cubicBezTo>
                  <a:cubicBezTo>
                    <a:pt x="47648" y="156555"/>
                    <a:pt x="61067" y="159088"/>
                    <a:pt x="74571" y="159088"/>
                  </a:cubicBezTo>
                  <a:cubicBezTo>
                    <a:pt x="82403" y="159088"/>
                    <a:pt x="90264" y="158236"/>
                    <a:pt x="97904" y="156706"/>
                  </a:cubicBezTo>
                  <a:cubicBezTo>
                    <a:pt x="127092" y="150902"/>
                    <a:pt x="154878" y="134957"/>
                    <a:pt x="171590" y="110273"/>
                  </a:cubicBezTo>
                  <a:cubicBezTo>
                    <a:pt x="188269" y="85622"/>
                    <a:pt x="192472" y="52064"/>
                    <a:pt x="179129" y="25445"/>
                  </a:cubicBezTo>
                  <a:lnTo>
                    <a:pt x="177995" y="23611"/>
                  </a:lnTo>
                  <a:cubicBezTo>
                    <a:pt x="169075" y="9081"/>
                    <a:pt x="153335" y="0"/>
                    <a:pt x="136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4605532" y="842377"/>
              <a:ext cx="3460269" cy="4156978"/>
              <a:chOff x="4605532" y="842377"/>
              <a:chExt cx="3460269" cy="4156978"/>
            </a:xfrm>
          </p:grpSpPr>
          <p:sp>
            <p:nvSpPr>
              <p:cNvPr id="260" name="Google Shape;260;p40"/>
              <p:cNvSpPr/>
              <p:nvPr/>
            </p:nvSpPr>
            <p:spPr>
              <a:xfrm>
                <a:off x="7221975" y="858728"/>
                <a:ext cx="9560" cy="318190"/>
              </a:xfrm>
              <a:custGeom>
                <a:rect b="b" l="l" r="r" t="t"/>
                <a:pathLst>
                  <a:path extrusionOk="0" h="14478" w="435">
                    <a:moveTo>
                      <a:pt x="234" y="1"/>
                    </a:moveTo>
                    <a:cubicBezTo>
                      <a:pt x="101" y="1"/>
                      <a:pt x="1" y="3237"/>
                      <a:pt x="1" y="7239"/>
                    </a:cubicBezTo>
                    <a:cubicBezTo>
                      <a:pt x="1" y="11242"/>
                      <a:pt x="101" y="14478"/>
                      <a:pt x="234" y="14478"/>
                    </a:cubicBezTo>
                    <a:cubicBezTo>
                      <a:pt x="334" y="14478"/>
                      <a:pt x="435" y="11242"/>
                      <a:pt x="435" y="7239"/>
                    </a:cubicBezTo>
                    <a:cubicBezTo>
                      <a:pt x="435" y="3237"/>
                      <a:pt x="334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40"/>
              <p:cNvSpPr/>
              <p:nvPr/>
            </p:nvSpPr>
            <p:spPr>
              <a:xfrm>
                <a:off x="5198617" y="4417187"/>
                <a:ext cx="13934" cy="83624"/>
              </a:xfrm>
              <a:custGeom>
                <a:rect b="b" l="l" r="r" t="t"/>
                <a:pathLst>
                  <a:path extrusionOk="0" h="3805" w="634">
                    <a:moveTo>
                      <a:pt x="108" y="0"/>
                    </a:moveTo>
                    <a:cubicBezTo>
                      <a:pt x="105" y="0"/>
                      <a:pt x="103" y="1"/>
                      <a:pt x="100" y="1"/>
                    </a:cubicBezTo>
                    <a:cubicBezTo>
                      <a:pt x="0" y="1"/>
                      <a:pt x="0" y="869"/>
                      <a:pt x="100" y="1903"/>
                    </a:cubicBezTo>
                    <a:cubicBezTo>
                      <a:pt x="200" y="2970"/>
                      <a:pt x="400" y="3804"/>
                      <a:pt x="534" y="3804"/>
                    </a:cubicBezTo>
                    <a:cubicBezTo>
                      <a:pt x="634" y="3771"/>
                      <a:pt x="634" y="2903"/>
                      <a:pt x="534" y="1869"/>
                    </a:cubicBezTo>
                    <a:cubicBezTo>
                      <a:pt x="403" y="855"/>
                      <a:pt x="240" y="0"/>
                      <a:pt x="1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40"/>
              <p:cNvSpPr/>
              <p:nvPr/>
            </p:nvSpPr>
            <p:spPr>
              <a:xfrm>
                <a:off x="6911147" y="2816133"/>
                <a:ext cx="1022701" cy="1015382"/>
              </a:xfrm>
              <a:custGeom>
                <a:rect b="b" l="l" r="r" t="t"/>
                <a:pathLst>
                  <a:path extrusionOk="0" h="46201" w="46534">
                    <a:moveTo>
                      <a:pt x="46500" y="22717"/>
                    </a:moveTo>
                    <a:cubicBezTo>
                      <a:pt x="46500" y="22984"/>
                      <a:pt x="46500" y="23117"/>
                      <a:pt x="46500" y="23117"/>
                    </a:cubicBezTo>
                    <a:cubicBezTo>
                      <a:pt x="46500" y="23117"/>
                      <a:pt x="46534" y="22951"/>
                      <a:pt x="46500" y="22717"/>
                    </a:cubicBezTo>
                    <a:close/>
                    <a:moveTo>
                      <a:pt x="23350" y="1"/>
                    </a:moveTo>
                    <a:lnTo>
                      <a:pt x="21816" y="68"/>
                    </a:lnTo>
                    <a:cubicBezTo>
                      <a:pt x="21583" y="68"/>
                      <a:pt x="21316" y="68"/>
                      <a:pt x="21049" y="101"/>
                    </a:cubicBezTo>
                    <a:lnTo>
                      <a:pt x="20282" y="234"/>
                    </a:lnTo>
                    <a:cubicBezTo>
                      <a:pt x="19781" y="301"/>
                      <a:pt x="19248" y="368"/>
                      <a:pt x="18714" y="468"/>
                    </a:cubicBezTo>
                    <a:cubicBezTo>
                      <a:pt x="17680" y="701"/>
                      <a:pt x="16646" y="1002"/>
                      <a:pt x="15645" y="1368"/>
                    </a:cubicBezTo>
                    <a:lnTo>
                      <a:pt x="14878" y="1669"/>
                    </a:lnTo>
                    <a:cubicBezTo>
                      <a:pt x="14744" y="1702"/>
                      <a:pt x="14611" y="1735"/>
                      <a:pt x="14511" y="1802"/>
                    </a:cubicBezTo>
                    <a:lnTo>
                      <a:pt x="14111" y="1969"/>
                    </a:lnTo>
                    <a:lnTo>
                      <a:pt x="12643" y="2703"/>
                    </a:lnTo>
                    <a:cubicBezTo>
                      <a:pt x="12142" y="2936"/>
                      <a:pt x="11675" y="3236"/>
                      <a:pt x="11208" y="3537"/>
                    </a:cubicBezTo>
                    <a:cubicBezTo>
                      <a:pt x="10942" y="3703"/>
                      <a:pt x="10708" y="3804"/>
                      <a:pt x="10475" y="3970"/>
                    </a:cubicBezTo>
                    <a:lnTo>
                      <a:pt x="9807" y="4504"/>
                    </a:lnTo>
                    <a:cubicBezTo>
                      <a:pt x="8873" y="5171"/>
                      <a:pt x="8006" y="5905"/>
                      <a:pt x="7172" y="6706"/>
                    </a:cubicBezTo>
                    <a:lnTo>
                      <a:pt x="6005" y="8007"/>
                    </a:lnTo>
                    <a:lnTo>
                      <a:pt x="5705" y="8340"/>
                    </a:lnTo>
                    <a:lnTo>
                      <a:pt x="5438" y="8674"/>
                    </a:lnTo>
                    <a:lnTo>
                      <a:pt x="4904" y="9408"/>
                    </a:lnTo>
                    <a:lnTo>
                      <a:pt x="4370" y="10108"/>
                    </a:lnTo>
                    <a:lnTo>
                      <a:pt x="3903" y="10875"/>
                    </a:lnTo>
                    <a:lnTo>
                      <a:pt x="3436" y="11642"/>
                    </a:lnTo>
                    <a:lnTo>
                      <a:pt x="3203" y="12009"/>
                    </a:lnTo>
                    <a:cubicBezTo>
                      <a:pt x="3136" y="12176"/>
                      <a:pt x="3069" y="12310"/>
                      <a:pt x="3003" y="12443"/>
                    </a:cubicBezTo>
                    <a:cubicBezTo>
                      <a:pt x="2769" y="12977"/>
                      <a:pt x="2436" y="13510"/>
                      <a:pt x="2235" y="14078"/>
                    </a:cubicBezTo>
                    <a:cubicBezTo>
                      <a:pt x="2002" y="14645"/>
                      <a:pt x="1802" y="15212"/>
                      <a:pt x="1602" y="15779"/>
                    </a:cubicBezTo>
                    <a:cubicBezTo>
                      <a:pt x="0" y="20515"/>
                      <a:pt x="0" y="25619"/>
                      <a:pt x="1602" y="30356"/>
                    </a:cubicBezTo>
                    <a:lnTo>
                      <a:pt x="2235" y="32090"/>
                    </a:lnTo>
                    <a:lnTo>
                      <a:pt x="3003" y="33725"/>
                    </a:lnTo>
                    <a:lnTo>
                      <a:pt x="3203" y="34125"/>
                    </a:lnTo>
                    <a:lnTo>
                      <a:pt x="3436" y="34526"/>
                    </a:lnTo>
                    <a:lnTo>
                      <a:pt x="3903" y="35259"/>
                    </a:lnTo>
                    <a:lnTo>
                      <a:pt x="4370" y="36027"/>
                    </a:lnTo>
                    <a:lnTo>
                      <a:pt x="4904" y="36760"/>
                    </a:lnTo>
                    <a:lnTo>
                      <a:pt x="5438" y="37461"/>
                    </a:lnTo>
                    <a:lnTo>
                      <a:pt x="5705" y="37795"/>
                    </a:lnTo>
                    <a:lnTo>
                      <a:pt x="6005" y="38128"/>
                    </a:lnTo>
                    <a:lnTo>
                      <a:pt x="7172" y="39429"/>
                    </a:lnTo>
                    <a:cubicBezTo>
                      <a:pt x="8006" y="40230"/>
                      <a:pt x="8873" y="40963"/>
                      <a:pt x="9807" y="41664"/>
                    </a:cubicBezTo>
                    <a:lnTo>
                      <a:pt x="10475" y="42164"/>
                    </a:lnTo>
                    <a:cubicBezTo>
                      <a:pt x="10708" y="42331"/>
                      <a:pt x="10942" y="42465"/>
                      <a:pt x="11175" y="42598"/>
                    </a:cubicBezTo>
                    <a:cubicBezTo>
                      <a:pt x="11675" y="42898"/>
                      <a:pt x="12142" y="43198"/>
                      <a:pt x="12643" y="43465"/>
                    </a:cubicBezTo>
                    <a:lnTo>
                      <a:pt x="14177" y="44199"/>
                    </a:lnTo>
                    <a:lnTo>
                      <a:pt x="14544" y="44366"/>
                    </a:lnTo>
                    <a:lnTo>
                      <a:pt x="14911" y="44533"/>
                    </a:lnTo>
                    <a:lnTo>
                      <a:pt x="15678" y="44800"/>
                    </a:lnTo>
                    <a:cubicBezTo>
                      <a:pt x="16679" y="45166"/>
                      <a:pt x="17713" y="45467"/>
                      <a:pt x="18781" y="45700"/>
                    </a:cubicBezTo>
                    <a:cubicBezTo>
                      <a:pt x="19281" y="45800"/>
                      <a:pt x="19815" y="45867"/>
                      <a:pt x="20315" y="45967"/>
                    </a:cubicBezTo>
                    <a:lnTo>
                      <a:pt x="21082" y="46067"/>
                    </a:lnTo>
                    <a:cubicBezTo>
                      <a:pt x="21349" y="46134"/>
                      <a:pt x="21616" y="46100"/>
                      <a:pt x="21849" y="46134"/>
                    </a:cubicBezTo>
                    <a:lnTo>
                      <a:pt x="23384" y="46201"/>
                    </a:lnTo>
                    <a:cubicBezTo>
                      <a:pt x="23884" y="46201"/>
                      <a:pt x="24385" y="46134"/>
                      <a:pt x="24885" y="46134"/>
                    </a:cubicBezTo>
                    <a:cubicBezTo>
                      <a:pt x="25886" y="46100"/>
                      <a:pt x="26853" y="45967"/>
                      <a:pt x="27820" y="45800"/>
                    </a:cubicBezTo>
                    <a:lnTo>
                      <a:pt x="28187" y="45734"/>
                    </a:lnTo>
                    <a:cubicBezTo>
                      <a:pt x="28287" y="45700"/>
                      <a:pt x="28421" y="45667"/>
                      <a:pt x="28521" y="45633"/>
                    </a:cubicBezTo>
                    <a:lnTo>
                      <a:pt x="29221" y="45467"/>
                    </a:lnTo>
                    <a:cubicBezTo>
                      <a:pt x="29655" y="45333"/>
                      <a:pt x="30122" y="45267"/>
                      <a:pt x="30556" y="45100"/>
                    </a:cubicBezTo>
                    <a:lnTo>
                      <a:pt x="31857" y="44633"/>
                    </a:lnTo>
                    <a:lnTo>
                      <a:pt x="32524" y="44399"/>
                    </a:lnTo>
                    <a:lnTo>
                      <a:pt x="33124" y="44099"/>
                    </a:lnTo>
                    <a:lnTo>
                      <a:pt x="34325" y="43532"/>
                    </a:lnTo>
                    <a:cubicBezTo>
                      <a:pt x="34525" y="43432"/>
                      <a:pt x="34692" y="43332"/>
                      <a:pt x="34892" y="43198"/>
                    </a:cubicBezTo>
                    <a:lnTo>
                      <a:pt x="35426" y="42865"/>
                    </a:lnTo>
                    <a:cubicBezTo>
                      <a:pt x="35793" y="42631"/>
                      <a:pt x="36160" y="42431"/>
                      <a:pt x="36527" y="42198"/>
                    </a:cubicBezTo>
                    <a:lnTo>
                      <a:pt x="37527" y="41464"/>
                    </a:lnTo>
                    <a:cubicBezTo>
                      <a:pt x="39862" y="39663"/>
                      <a:pt x="41864" y="37428"/>
                      <a:pt x="43365" y="34892"/>
                    </a:cubicBezTo>
                    <a:cubicBezTo>
                      <a:pt x="44499" y="32991"/>
                      <a:pt x="45366" y="30890"/>
                      <a:pt x="45867" y="28721"/>
                    </a:cubicBezTo>
                    <a:cubicBezTo>
                      <a:pt x="45933" y="28488"/>
                      <a:pt x="46000" y="28288"/>
                      <a:pt x="46033" y="28088"/>
                    </a:cubicBezTo>
                    <a:cubicBezTo>
                      <a:pt x="46100" y="27887"/>
                      <a:pt x="46133" y="27687"/>
                      <a:pt x="46167" y="27454"/>
                    </a:cubicBezTo>
                    <a:cubicBezTo>
                      <a:pt x="46233" y="27054"/>
                      <a:pt x="46267" y="26687"/>
                      <a:pt x="46334" y="26353"/>
                    </a:cubicBezTo>
                    <a:cubicBezTo>
                      <a:pt x="46367" y="25986"/>
                      <a:pt x="46434" y="25686"/>
                      <a:pt x="46467" y="25386"/>
                    </a:cubicBezTo>
                    <a:cubicBezTo>
                      <a:pt x="46467" y="25085"/>
                      <a:pt x="46500" y="24819"/>
                      <a:pt x="46500" y="24585"/>
                    </a:cubicBezTo>
                    <a:cubicBezTo>
                      <a:pt x="46534" y="24085"/>
                      <a:pt x="46534" y="23718"/>
                      <a:pt x="46534" y="23484"/>
                    </a:cubicBezTo>
                    <a:lnTo>
                      <a:pt x="46534" y="23117"/>
                    </a:lnTo>
                    <a:cubicBezTo>
                      <a:pt x="46534" y="23117"/>
                      <a:pt x="46534" y="23217"/>
                      <a:pt x="46500" y="23484"/>
                    </a:cubicBezTo>
                    <a:cubicBezTo>
                      <a:pt x="46500" y="23751"/>
                      <a:pt x="46467" y="24085"/>
                      <a:pt x="46434" y="24585"/>
                    </a:cubicBezTo>
                    <a:cubicBezTo>
                      <a:pt x="46434" y="24819"/>
                      <a:pt x="46434" y="25085"/>
                      <a:pt x="46400" y="25386"/>
                    </a:cubicBezTo>
                    <a:cubicBezTo>
                      <a:pt x="46367" y="25652"/>
                      <a:pt x="46300" y="25986"/>
                      <a:pt x="46267" y="26320"/>
                    </a:cubicBezTo>
                    <a:lnTo>
                      <a:pt x="46100" y="27454"/>
                    </a:lnTo>
                    <a:cubicBezTo>
                      <a:pt x="46067" y="27654"/>
                      <a:pt x="46000" y="27854"/>
                      <a:pt x="45967" y="28088"/>
                    </a:cubicBezTo>
                    <a:lnTo>
                      <a:pt x="45800" y="28721"/>
                    </a:lnTo>
                    <a:cubicBezTo>
                      <a:pt x="45266" y="30856"/>
                      <a:pt x="44399" y="32924"/>
                      <a:pt x="43231" y="34826"/>
                    </a:cubicBezTo>
                    <a:cubicBezTo>
                      <a:pt x="41730" y="37361"/>
                      <a:pt x="39762" y="39562"/>
                      <a:pt x="37394" y="41330"/>
                    </a:cubicBezTo>
                    <a:lnTo>
                      <a:pt x="36426" y="42064"/>
                    </a:lnTo>
                    <a:cubicBezTo>
                      <a:pt x="36060" y="42298"/>
                      <a:pt x="35693" y="42498"/>
                      <a:pt x="35326" y="42731"/>
                    </a:cubicBezTo>
                    <a:lnTo>
                      <a:pt x="34792" y="43065"/>
                    </a:lnTo>
                    <a:cubicBezTo>
                      <a:pt x="34592" y="43165"/>
                      <a:pt x="34425" y="43298"/>
                      <a:pt x="34225" y="43365"/>
                    </a:cubicBezTo>
                    <a:lnTo>
                      <a:pt x="33024" y="43966"/>
                    </a:lnTo>
                    <a:lnTo>
                      <a:pt x="32424" y="44232"/>
                    </a:lnTo>
                    <a:lnTo>
                      <a:pt x="31790" y="44466"/>
                    </a:lnTo>
                    <a:lnTo>
                      <a:pt x="30489" y="44933"/>
                    </a:lnTo>
                    <a:cubicBezTo>
                      <a:pt x="30055" y="45100"/>
                      <a:pt x="29588" y="45166"/>
                      <a:pt x="29155" y="45300"/>
                    </a:cubicBezTo>
                    <a:lnTo>
                      <a:pt x="28454" y="45467"/>
                    </a:lnTo>
                    <a:cubicBezTo>
                      <a:pt x="28354" y="45500"/>
                      <a:pt x="28221" y="45533"/>
                      <a:pt x="28121" y="45567"/>
                    </a:cubicBezTo>
                    <a:lnTo>
                      <a:pt x="27754" y="45600"/>
                    </a:lnTo>
                    <a:cubicBezTo>
                      <a:pt x="26786" y="45800"/>
                      <a:pt x="25819" y="45900"/>
                      <a:pt x="24852" y="45967"/>
                    </a:cubicBezTo>
                    <a:cubicBezTo>
                      <a:pt x="24351" y="45967"/>
                      <a:pt x="23851" y="46000"/>
                      <a:pt x="23350" y="46000"/>
                    </a:cubicBezTo>
                    <a:lnTo>
                      <a:pt x="21849" y="45934"/>
                    </a:lnTo>
                    <a:cubicBezTo>
                      <a:pt x="21583" y="45900"/>
                      <a:pt x="21316" y="45900"/>
                      <a:pt x="21082" y="45867"/>
                    </a:cubicBezTo>
                    <a:lnTo>
                      <a:pt x="20315" y="45767"/>
                    </a:lnTo>
                    <a:cubicBezTo>
                      <a:pt x="19815" y="45667"/>
                      <a:pt x="19281" y="45633"/>
                      <a:pt x="18781" y="45500"/>
                    </a:cubicBezTo>
                    <a:cubicBezTo>
                      <a:pt x="17746" y="45267"/>
                      <a:pt x="16712" y="44966"/>
                      <a:pt x="15712" y="44633"/>
                    </a:cubicBezTo>
                    <a:lnTo>
                      <a:pt x="14944" y="44333"/>
                    </a:lnTo>
                    <a:cubicBezTo>
                      <a:pt x="14844" y="44299"/>
                      <a:pt x="14711" y="44266"/>
                      <a:pt x="14578" y="44199"/>
                    </a:cubicBezTo>
                    <a:lnTo>
                      <a:pt x="14211" y="44032"/>
                    </a:lnTo>
                    <a:lnTo>
                      <a:pt x="12743" y="43298"/>
                    </a:lnTo>
                    <a:cubicBezTo>
                      <a:pt x="12243" y="43065"/>
                      <a:pt x="11776" y="42765"/>
                      <a:pt x="11309" y="42465"/>
                    </a:cubicBezTo>
                    <a:cubicBezTo>
                      <a:pt x="11075" y="42331"/>
                      <a:pt x="10808" y="42198"/>
                      <a:pt x="10608" y="42031"/>
                    </a:cubicBezTo>
                    <a:lnTo>
                      <a:pt x="9908" y="41531"/>
                    </a:lnTo>
                    <a:cubicBezTo>
                      <a:pt x="9007" y="40830"/>
                      <a:pt x="8140" y="40096"/>
                      <a:pt x="7306" y="39296"/>
                    </a:cubicBezTo>
                    <a:lnTo>
                      <a:pt x="6172" y="38028"/>
                    </a:lnTo>
                    <a:lnTo>
                      <a:pt x="5871" y="37694"/>
                    </a:lnTo>
                    <a:lnTo>
                      <a:pt x="5604" y="37361"/>
                    </a:lnTo>
                    <a:lnTo>
                      <a:pt x="5071" y="36660"/>
                    </a:lnTo>
                    <a:lnTo>
                      <a:pt x="4537" y="35960"/>
                    </a:lnTo>
                    <a:lnTo>
                      <a:pt x="4103" y="35193"/>
                    </a:lnTo>
                    <a:lnTo>
                      <a:pt x="3636" y="34425"/>
                    </a:lnTo>
                    <a:lnTo>
                      <a:pt x="3403" y="34059"/>
                    </a:lnTo>
                    <a:lnTo>
                      <a:pt x="3203" y="33658"/>
                    </a:lnTo>
                    <a:lnTo>
                      <a:pt x="2436" y="32024"/>
                    </a:lnTo>
                    <a:lnTo>
                      <a:pt x="1802" y="30323"/>
                    </a:lnTo>
                    <a:cubicBezTo>
                      <a:pt x="234" y="25652"/>
                      <a:pt x="234" y="20582"/>
                      <a:pt x="1802" y="15879"/>
                    </a:cubicBezTo>
                    <a:cubicBezTo>
                      <a:pt x="2002" y="15312"/>
                      <a:pt x="2202" y="14745"/>
                      <a:pt x="2436" y="14178"/>
                    </a:cubicBezTo>
                    <a:lnTo>
                      <a:pt x="3203" y="12576"/>
                    </a:lnTo>
                    <a:cubicBezTo>
                      <a:pt x="3269" y="12410"/>
                      <a:pt x="3336" y="12276"/>
                      <a:pt x="3403" y="12143"/>
                    </a:cubicBezTo>
                    <a:lnTo>
                      <a:pt x="3636" y="11776"/>
                    </a:lnTo>
                    <a:lnTo>
                      <a:pt x="4103" y="11009"/>
                    </a:lnTo>
                    <a:lnTo>
                      <a:pt x="4537" y="10241"/>
                    </a:lnTo>
                    <a:lnTo>
                      <a:pt x="5071" y="9541"/>
                    </a:lnTo>
                    <a:lnTo>
                      <a:pt x="5604" y="8840"/>
                    </a:lnTo>
                    <a:lnTo>
                      <a:pt x="5871" y="8507"/>
                    </a:lnTo>
                    <a:lnTo>
                      <a:pt x="6172" y="8173"/>
                    </a:lnTo>
                    <a:lnTo>
                      <a:pt x="7339" y="6906"/>
                    </a:lnTo>
                    <a:cubicBezTo>
                      <a:pt x="8140" y="6105"/>
                      <a:pt x="9007" y="5371"/>
                      <a:pt x="9908" y="4704"/>
                    </a:cubicBezTo>
                    <a:lnTo>
                      <a:pt x="10575" y="4170"/>
                    </a:lnTo>
                    <a:cubicBezTo>
                      <a:pt x="10808" y="4004"/>
                      <a:pt x="11042" y="3904"/>
                      <a:pt x="11275" y="3737"/>
                    </a:cubicBezTo>
                    <a:cubicBezTo>
                      <a:pt x="11776" y="3470"/>
                      <a:pt x="12243" y="3170"/>
                      <a:pt x="12710" y="2903"/>
                    </a:cubicBezTo>
                    <a:lnTo>
                      <a:pt x="14211" y="2202"/>
                    </a:lnTo>
                    <a:lnTo>
                      <a:pt x="14578" y="2002"/>
                    </a:lnTo>
                    <a:lnTo>
                      <a:pt x="14944" y="1869"/>
                    </a:lnTo>
                    <a:lnTo>
                      <a:pt x="15712" y="1602"/>
                    </a:lnTo>
                    <a:cubicBezTo>
                      <a:pt x="16712" y="1235"/>
                      <a:pt x="17713" y="935"/>
                      <a:pt x="18747" y="701"/>
                    </a:cubicBezTo>
                    <a:cubicBezTo>
                      <a:pt x="19281" y="601"/>
                      <a:pt x="19781" y="535"/>
                      <a:pt x="20282" y="434"/>
                    </a:cubicBezTo>
                    <a:lnTo>
                      <a:pt x="21049" y="334"/>
                    </a:lnTo>
                    <a:cubicBezTo>
                      <a:pt x="21316" y="268"/>
                      <a:pt x="21583" y="268"/>
                      <a:pt x="21816" y="268"/>
                    </a:cubicBezTo>
                    <a:lnTo>
                      <a:pt x="23350" y="201"/>
                    </a:lnTo>
                    <a:cubicBezTo>
                      <a:pt x="23851" y="201"/>
                      <a:pt x="24351" y="268"/>
                      <a:pt x="24852" y="268"/>
                    </a:cubicBezTo>
                    <a:cubicBezTo>
                      <a:pt x="25819" y="301"/>
                      <a:pt x="26786" y="401"/>
                      <a:pt x="27720" y="601"/>
                    </a:cubicBezTo>
                    <a:cubicBezTo>
                      <a:pt x="28187" y="668"/>
                      <a:pt x="28654" y="768"/>
                      <a:pt x="29121" y="901"/>
                    </a:cubicBezTo>
                    <a:cubicBezTo>
                      <a:pt x="29588" y="1035"/>
                      <a:pt x="30055" y="1135"/>
                      <a:pt x="30456" y="1268"/>
                    </a:cubicBezTo>
                    <a:lnTo>
                      <a:pt x="31756" y="1735"/>
                    </a:lnTo>
                    <a:lnTo>
                      <a:pt x="32390" y="1969"/>
                    </a:lnTo>
                    <a:cubicBezTo>
                      <a:pt x="32590" y="2069"/>
                      <a:pt x="32791" y="2169"/>
                      <a:pt x="32991" y="2269"/>
                    </a:cubicBezTo>
                    <a:lnTo>
                      <a:pt x="34192" y="2836"/>
                    </a:lnTo>
                    <a:cubicBezTo>
                      <a:pt x="34392" y="2936"/>
                      <a:pt x="34558" y="3036"/>
                      <a:pt x="34759" y="3136"/>
                    </a:cubicBezTo>
                    <a:lnTo>
                      <a:pt x="35292" y="3470"/>
                    </a:lnTo>
                    <a:cubicBezTo>
                      <a:pt x="35659" y="3703"/>
                      <a:pt x="36026" y="3904"/>
                      <a:pt x="36393" y="4137"/>
                    </a:cubicBezTo>
                    <a:lnTo>
                      <a:pt x="37360" y="4871"/>
                    </a:lnTo>
                    <a:cubicBezTo>
                      <a:pt x="39729" y="6639"/>
                      <a:pt x="41697" y="8874"/>
                      <a:pt x="43198" y="11376"/>
                    </a:cubicBezTo>
                    <a:cubicBezTo>
                      <a:pt x="44365" y="13277"/>
                      <a:pt x="45233" y="15345"/>
                      <a:pt x="45766" y="17480"/>
                    </a:cubicBezTo>
                    <a:cubicBezTo>
                      <a:pt x="45800" y="17713"/>
                      <a:pt x="45867" y="17947"/>
                      <a:pt x="45933" y="18147"/>
                    </a:cubicBezTo>
                    <a:cubicBezTo>
                      <a:pt x="45967" y="18347"/>
                      <a:pt x="46033" y="18547"/>
                      <a:pt x="46067" y="18748"/>
                    </a:cubicBezTo>
                    <a:lnTo>
                      <a:pt x="46233" y="19882"/>
                    </a:lnTo>
                    <a:cubicBezTo>
                      <a:pt x="46267" y="20215"/>
                      <a:pt x="46367" y="20549"/>
                      <a:pt x="46367" y="20849"/>
                    </a:cubicBezTo>
                    <a:cubicBezTo>
                      <a:pt x="46400" y="21116"/>
                      <a:pt x="46434" y="21383"/>
                      <a:pt x="46434" y="21650"/>
                    </a:cubicBezTo>
                    <a:cubicBezTo>
                      <a:pt x="46434" y="22117"/>
                      <a:pt x="46467" y="22484"/>
                      <a:pt x="46500" y="22717"/>
                    </a:cubicBezTo>
                    <a:cubicBezTo>
                      <a:pt x="46500" y="22450"/>
                      <a:pt x="46500" y="22083"/>
                      <a:pt x="46467" y="21616"/>
                    </a:cubicBezTo>
                    <a:cubicBezTo>
                      <a:pt x="46467" y="21383"/>
                      <a:pt x="46467" y="21083"/>
                      <a:pt x="46434" y="20816"/>
                    </a:cubicBezTo>
                    <a:cubicBezTo>
                      <a:pt x="46400" y="20515"/>
                      <a:pt x="46334" y="20182"/>
                      <a:pt x="46300" y="19848"/>
                    </a:cubicBezTo>
                    <a:lnTo>
                      <a:pt x="46133" y="18714"/>
                    </a:lnTo>
                    <a:cubicBezTo>
                      <a:pt x="46100" y="18514"/>
                      <a:pt x="46067" y="18314"/>
                      <a:pt x="46000" y="18080"/>
                    </a:cubicBezTo>
                    <a:cubicBezTo>
                      <a:pt x="45933" y="17847"/>
                      <a:pt x="45900" y="17680"/>
                      <a:pt x="45833" y="17447"/>
                    </a:cubicBezTo>
                    <a:cubicBezTo>
                      <a:pt x="45299" y="15278"/>
                      <a:pt x="44466" y="13210"/>
                      <a:pt x="43331" y="11309"/>
                    </a:cubicBezTo>
                    <a:cubicBezTo>
                      <a:pt x="41797" y="8740"/>
                      <a:pt x="39829" y="6539"/>
                      <a:pt x="37494" y="4738"/>
                    </a:cubicBezTo>
                    <a:lnTo>
                      <a:pt x="36493" y="3970"/>
                    </a:lnTo>
                    <a:cubicBezTo>
                      <a:pt x="36126" y="3737"/>
                      <a:pt x="35759" y="3537"/>
                      <a:pt x="35392" y="3303"/>
                    </a:cubicBezTo>
                    <a:lnTo>
                      <a:pt x="34859" y="2970"/>
                    </a:lnTo>
                    <a:cubicBezTo>
                      <a:pt x="34659" y="2870"/>
                      <a:pt x="34458" y="2769"/>
                      <a:pt x="34292" y="2669"/>
                    </a:cubicBezTo>
                    <a:lnTo>
                      <a:pt x="33091" y="2069"/>
                    </a:lnTo>
                    <a:lnTo>
                      <a:pt x="32457" y="1802"/>
                    </a:lnTo>
                    <a:lnTo>
                      <a:pt x="31823" y="1569"/>
                    </a:lnTo>
                    <a:lnTo>
                      <a:pt x="30522" y="1068"/>
                    </a:lnTo>
                    <a:cubicBezTo>
                      <a:pt x="30089" y="935"/>
                      <a:pt x="29622" y="835"/>
                      <a:pt x="29188" y="701"/>
                    </a:cubicBezTo>
                    <a:cubicBezTo>
                      <a:pt x="28721" y="568"/>
                      <a:pt x="28254" y="468"/>
                      <a:pt x="27787" y="401"/>
                    </a:cubicBezTo>
                    <a:cubicBezTo>
                      <a:pt x="26820" y="201"/>
                      <a:pt x="25819" y="101"/>
                      <a:pt x="24852" y="34"/>
                    </a:cubicBezTo>
                    <a:cubicBezTo>
                      <a:pt x="24351" y="34"/>
                      <a:pt x="23851" y="1"/>
                      <a:pt x="23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0"/>
              <p:cNvSpPr/>
              <p:nvPr/>
            </p:nvSpPr>
            <p:spPr>
              <a:xfrm>
                <a:off x="7425047" y="2818330"/>
                <a:ext cx="5890" cy="150326"/>
              </a:xfrm>
              <a:custGeom>
                <a:rect b="b" l="l" r="r" t="t"/>
                <a:pathLst>
                  <a:path extrusionOk="0" h="6840" w="268">
                    <a:moveTo>
                      <a:pt x="134" y="1"/>
                    </a:moveTo>
                    <a:cubicBezTo>
                      <a:pt x="34" y="1135"/>
                      <a:pt x="1" y="2269"/>
                      <a:pt x="34" y="3403"/>
                    </a:cubicBezTo>
                    <a:cubicBezTo>
                      <a:pt x="1" y="4571"/>
                      <a:pt x="34" y="5705"/>
                      <a:pt x="134" y="6839"/>
                    </a:cubicBezTo>
                    <a:cubicBezTo>
                      <a:pt x="234" y="5705"/>
                      <a:pt x="268" y="4571"/>
                      <a:pt x="234" y="3403"/>
                    </a:cubicBezTo>
                    <a:cubicBezTo>
                      <a:pt x="268" y="2269"/>
                      <a:pt x="234" y="1135"/>
                      <a:pt x="1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0"/>
              <p:cNvSpPr/>
              <p:nvPr/>
            </p:nvSpPr>
            <p:spPr>
              <a:xfrm>
                <a:off x="6927279" y="3321241"/>
                <a:ext cx="217028" cy="5165"/>
              </a:xfrm>
              <a:custGeom>
                <a:rect b="b" l="l" r="r" t="t"/>
                <a:pathLst>
                  <a:path extrusionOk="0" h="235" w="9875">
                    <a:moveTo>
                      <a:pt x="4937" y="1"/>
                    </a:moveTo>
                    <a:cubicBezTo>
                      <a:pt x="2202" y="1"/>
                      <a:pt x="0" y="68"/>
                      <a:pt x="0" y="134"/>
                    </a:cubicBezTo>
                    <a:cubicBezTo>
                      <a:pt x="0" y="168"/>
                      <a:pt x="2202" y="234"/>
                      <a:pt x="4937" y="234"/>
                    </a:cubicBezTo>
                    <a:cubicBezTo>
                      <a:pt x="7639" y="234"/>
                      <a:pt x="9874" y="168"/>
                      <a:pt x="9874" y="134"/>
                    </a:cubicBezTo>
                    <a:cubicBezTo>
                      <a:pt x="9874" y="68"/>
                      <a:pt x="7639" y="1"/>
                      <a:pt x="49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40"/>
              <p:cNvSpPr/>
              <p:nvPr/>
            </p:nvSpPr>
            <p:spPr>
              <a:xfrm>
                <a:off x="7727084" y="3321241"/>
                <a:ext cx="204567" cy="5165"/>
              </a:xfrm>
              <a:custGeom>
                <a:rect b="b" l="l" r="r" t="t"/>
                <a:pathLst>
                  <a:path extrusionOk="0" h="235" w="9308">
                    <a:moveTo>
                      <a:pt x="4638" y="1"/>
                    </a:moveTo>
                    <a:cubicBezTo>
                      <a:pt x="2069" y="1"/>
                      <a:pt x="1" y="68"/>
                      <a:pt x="1" y="134"/>
                    </a:cubicBezTo>
                    <a:cubicBezTo>
                      <a:pt x="1" y="168"/>
                      <a:pt x="2069" y="234"/>
                      <a:pt x="4638" y="234"/>
                    </a:cubicBezTo>
                    <a:cubicBezTo>
                      <a:pt x="7206" y="234"/>
                      <a:pt x="9308" y="168"/>
                      <a:pt x="9308" y="134"/>
                    </a:cubicBezTo>
                    <a:cubicBezTo>
                      <a:pt x="9308" y="68"/>
                      <a:pt x="7206" y="1"/>
                      <a:pt x="463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40"/>
              <p:cNvSpPr/>
              <p:nvPr/>
            </p:nvSpPr>
            <p:spPr>
              <a:xfrm>
                <a:off x="7425047" y="3665805"/>
                <a:ext cx="5890" cy="163513"/>
              </a:xfrm>
              <a:custGeom>
                <a:rect b="b" l="l" r="r" t="t"/>
                <a:pathLst>
                  <a:path extrusionOk="0" h="7440" w="268">
                    <a:moveTo>
                      <a:pt x="134" y="1"/>
                    </a:moveTo>
                    <a:cubicBezTo>
                      <a:pt x="34" y="1235"/>
                      <a:pt x="1" y="2503"/>
                      <a:pt x="34" y="3737"/>
                    </a:cubicBezTo>
                    <a:cubicBezTo>
                      <a:pt x="1" y="4971"/>
                      <a:pt x="34" y="6205"/>
                      <a:pt x="134" y="7439"/>
                    </a:cubicBezTo>
                    <a:cubicBezTo>
                      <a:pt x="234" y="6205"/>
                      <a:pt x="268" y="4971"/>
                      <a:pt x="234" y="3737"/>
                    </a:cubicBezTo>
                    <a:cubicBezTo>
                      <a:pt x="268" y="2503"/>
                      <a:pt x="234" y="1235"/>
                      <a:pt x="1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0"/>
              <p:cNvSpPr/>
              <p:nvPr/>
            </p:nvSpPr>
            <p:spPr>
              <a:xfrm>
                <a:off x="7395004" y="3174344"/>
                <a:ext cx="65251" cy="5736"/>
              </a:xfrm>
              <a:custGeom>
                <a:rect b="b" l="l" r="r" t="t"/>
                <a:pathLst>
                  <a:path extrusionOk="0" h="261" w="2969">
                    <a:moveTo>
                      <a:pt x="1843" y="1"/>
                    </a:moveTo>
                    <a:cubicBezTo>
                      <a:pt x="1718" y="1"/>
                      <a:pt x="1593" y="5"/>
                      <a:pt x="1468" y="13"/>
                    </a:cubicBezTo>
                    <a:cubicBezTo>
                      <a:pt x="1001" y="13"/>
                      <a:pt x="501" y="47"/>
                      <a:pt x="0" y="180"/>
                    </a:cubicBezTo>
                    <a:cubicBezTo>
                      <a:pt x="366" y="229"/>
                      <a:pt x="733" y="260"/>
                      <a:pt x="1086" y="260"/>
                    </a:cubicBezTo>
                    <a:cubicBezTo>
                      <a:pt x="1215" y="260"/>
                      <a:pt x="1343" y="256"/>
                      <a:pt x="1468" y="247"/>
                    </a:cubicBezTo>
                    <a:cubicBezTo>
                      <a:pt x="1557" y="253"/>
                      <a:pt x="1645" y="256"/>
                      <a:pt x="1734" y="256"/>
                    </a:cubicBezTo>
                    <a:cubicBezTo>
                      <a:pt x="2146" y="256"/>
                      <a:pt x="2557" y="196"/>
                      <a:pt x="2969" y="114"/>
                    </a:cubicBezTo>
                    <a:cubicBezTo>
                      <a:pt x="2594" y="38"/>
                      <a:pt x="2218" y="1"/>
                      <a:pt x="184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0"/>
              <p:cNvSpPr/>
              <p:nvPr/>
            </p:nvSpPr>
            <p:spPr>
              <a:xfrm>
                <a:off x="7395004" y="3060259"/>
                <a:ext cx="79932" cy="115865"/>
              </a:xfrm>
              <a:custGeom>
                <a:rect b="b" l="l" r="r" t="t"/>
                <a:pathLst>
                  <a:path extrusionOk="0" h="5272" w="3637">
                    <a:moveTo>
                      <a:pt x="3636" y="1"/>
                    </a:moveTo>
                    <a:lnTo>
                      <a:pt x="3636" y="1"/>
                    </a:lnTo>
                    <a:cubicBezTo>
                      <a:pt x="3403" y="234"/>
                      <a:pt x="3202" y="468"/>
                      <a:pt x="3036" y="735"/>
                    </a:cubicBezTo>
                    <a:lnTo>
                      <a:pt x="1768" y="2603"/>
                    </a:lnTo>
                    <a:lnTo>
                      <a:pt x="501" y="4471"/>
                    </a:lnTo>
                    <a:cubicBezTo>
                      <a:pt x="300" y="4704"/>
                      <a:pt x="134" y="4971"/>
                      <a:pt x="0" y="5271"/>
                    </a:cubicBezTo>
                    <a:cubicBezTo>
                      <a:pt x="234" y="5071"/>
                      <a:pt x="434" y="4804"/>
                      <a:pt x="634" y="4571"/>
                    </a:cubicBezTo>
                    <a:cubicBezTo>
                      <a:pt x="968" y="4104"/>
                      <a:pt x="1435" y="3470"/>
                      <a:pt x="1935" y="2736"/>
                    </a:cubicBezTo>
                    <a:cubicBezTo>
                      <a:pt x="2469" y="2002"/>
                      <a:pt x="2902" y="1335"/>
                      <a:pt x="3202" y="835"/>
                    </a:cubicBezTo>
                    <a:cubicBezTo>
                      <a:pt x="3369" y="568"/>
                      <a:pt x="3536" y="301"/>
                      <a:pt x="36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0"/>
              <p:cNvSpPr/>
              <p:nvPr/>
            </p:nvSpPr>
            <p:spPr>
              <a:xfrm>
                <a:off x="7354675" y="3338120"/>
                <a:ext cx="133447" cy="87976"/>
              </a:xfrm>
              <a:custGeom>
                <a:rect b="b" l="l" r="r" t="t"/>
                <a:pathLst>
                  <a:path extrusionOk="0" h="4003" w="6072">
                    <a:moveTo>
                      <a:pt x="6072" y="0"/>
                    </a:moveTo>
                    <a:lnTo>
                      <a:pt x="6072" y="0"/>
                    </a:lnTo>
                    <a:cubicBezTo>
                      <a:pt x="5004" y="567"/>
                      <a:pt x="3970" y="1201"/>
                      <a:pt x="2969" y="1901"/>
                    </a:cubicBezTo>
                    <a:cubicBezTo>
                      <a:pt x="1935" y="2535"/>
                      <a:pt x="935" y="3236"/>
                      <a:pt x="1" y="4003"/>
                    </a:cubicBezTo>
                    <a:cubicBezTo>
                      <a:pt x="1068" y="3436"/>
                      <a:pt x="2102" y="2802"/>
                      <a:pt x="3069" y="2102"/>
                    </a:cubicBezTo>
                    <a:cubicBezTo>
                      <a:pt x="4103" y="1468"/>
                      <a:pt x="5104" y="767"/>
                      <a:pt x="607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0"/>
              <p:cNvSpPr/>
              <p:nvPr/>
            </p:nvSpPr>
            <p:spPr>
              <a:xfrm>
                <a:off x="7368609" y="3246474"/>
                <a:ext cx="101910" cy="74811"/>
              </a:xfrm>
              <a:custGeom>
                <a:rect b="b" l="l" r="r" t="t"/>
                <a:pathLst>
                  <a:path extrusionOk="0" h="3404" w="4637">
                    <a:moveTo>
                      <a:pt x="4637" y="0"/>
                    </a:moveTo>
                    <a:cubicBezTo>
                      <a:pt x="2936" y="934"/>
                      <a:pt x="1401" y="2069"/>
                      <a:pt x="0" y="3403"/>
                    </a:cubicBezTo>
                    <a:cubicBezTo>
                      <a:pt x="1" y="3404"/>
                      <a:pt x="2" y="3404"/>
                      <a:pt x="4" y="3404"/>
                    </a:cubicBezTo>
                    <a:cubicBezTo>
                      <a:pt x="76" y="3404"/>
                      <a:pt x="1093" y="2618"/>
                      <a:pt x="2335" y="1735"/>
                    </a:cubicBezTo>
                    <a:cubicBezTo>
                      <a:pt x="3136" y="1201"/>
                      <a:pt x="3903" y="634"/>
                      <a:pt x="463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40"/>
              <p:cNvSpPr/>
              <p:nvPr/>
            </p:nvSpPr>
            <p:spPr>
              <a:xfrm>
                <a:off x="7386938" y="3176102"/>
                <a:ext cx="71119" cy="42526"/>
              </a:xfrm>
              <a:custGeom>
                <a:rect b="b" l="l" r="r" t="t"/>
                <a:pathLst>
                  <a:path extrusionOk="0" h="1935" w="3236">
                    <a:moveTo>
                      <a:pt x="3236" y="0"/>
                    </a:moveTo>
                    <a:lnTo>
                      <a:pt x="3236" y="0"/>
                    </a:lnTo>
                    <a:cubicBezTo>
                      <a:pt x="2635" y="200"/>
                      <a:pt x="2068" y="501"/>
                      <a:pt x="1568" y="867"/>
                    </a:cubicBezTo>
                    <a:cubicBezTo>
                      <a:pt x="1001" y="1134"/>
                      <a:pt x="467" y="1501"/>
                      <a:pt x="0" y="1935"/>
                    </a:cubicBezTo>
                    <a:cubicBezTo>
                      <a:pt x="567" y="1701"/>
                      <a:pt x="1134" y="1401"/>
                      <a:pt x="1668" y="1034"/>
                    </a:cubicBezTo>
                    <a:cubicBezTo>
                      <a:pt x="2202" y="767"/>
                      <a:pt x="2736" y="400"/>
                      <a:pt x="323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40"/>
              <p:cNvSpPr/>
              <p:nvPr/>
            </p:nvSpPr>
            <p:spPr>
              <a:xfrm>
                <a:off x="7371532" y="3077863"/>
                <a:ext cx="57933" cy="46944"/>
              </a:xfrm>
              <a:custGeom>
                <a:rect b="b" l="l" r="r" t="t"/>
                <a:pathLst>
                  <a:path extrusionOk="0" h="2136" w="2636">
                    <a:moveTo>
                      <a:pt x="1" y="0"/>
                    </a:moveTo>
                    <a:cubicBezTo>
                      <a:pt x="401" y="401"/>
                      <a:pt x="868" y="734"/>
                      <a:pt x="1335" y="1068"/>
                    </a:cubicBezTo>
                    <a:cubicBezTo>
                      <a:pt x="1735" y="1468"/>
                      <a:pt x="2169" y="1802"/>
                      <a:pt x="2636" y="2135"/>
                    </a:cubicBezTo>
                    <a:cubicBezTo>
                      <a:pt x="1969" y="1201"/>
                      <a:pt x="1035" y="467"/>
                      <a:pt x="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>
                <a:off x="7416256" y="3036061"/>
                <a:ext cx="45471" cy="35955"/>
              </a:xfrm>
              <a:custGeom>
                <a:rect b="b" l="l" r="r" t="t"/>
                <a:pathLst>
                  <a:path extrusionOk="0" h="1636" w="2069">
                    <a:moveTo>
                      <a:pt x="1" y="1"/>
                    </a:moveTo>
                    <a:lnTo>
                      <a:pt x="1" y="1"/>
                    </a:lnTo>
                    <a:cubicBezTo>
                      <a:pt x="267" y="335"/>
                      <a:pt x="601" y="668"/>
                      <a:pt x="968" y="902"/>
                    </a:cubicBezTo>
                    <a:cubicBezTo>
                      <a:pt x="1301" y="1202"/>
                      <a:pt x="1668" y="1435"/>
                      <a:pt x="2069" y="1635"/>
                    </a:cubicBezTo>
                    <a:cubicBezTo>
                      <a:pt x="1802" y="1269"/>
                      <a:pt x="1468" y="968"/>
                      <a:pt x="1101" y="735"/>
                    </a:cubicBezTo>
                    <a:cubicBezTo>
                      <a:pt x="768" y="435"/>
                      <a:pt x="401" y="168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0"/>
              <p:cNvSpPr/>
              <p:nvPr/>
            </p:nvSpPr>
            <p:spPr>
              <a:xfrm>
                <a:off x="7445574" y="3107181"/>
                <a:ext cx="46944" cy="32285"/>
              </a:xfrm>
              <a:custGeom>
                <a:rect b="b" l="l" r="r" t="t"/>
                <a:pathLst>
                  <a:path extrusionOk="0" h="1469" w="2136">
                    <a:moveTo>
                      <a:pt x="1" y="1"/>
                    </a:moveTo>
                    <a:lnTo>
                      <a:pt x="1" y="1"/>
                    </a:lnTo>
                    <a:cubicBezTo>
                      <a:pt x="301" y="334"/>
                      <a:pt x="635" y="601"/>
                      <a:pt x="1002" y="835"/>
                    </a:cubicBezTo>
                    <a:cubicBezTo>
                      <a:pt x="1335" y="1101"/>
                      <a:pt x="1735" y="1302"/>
                      <a:pt x="2136" y="1468"/>
                    </a:cubicBezTo>
                    <a:cubicBezTo>
                      <a:pt x="1835" y="1135"/>
                      <a:pt x="1502" y="835"/>
                      <a:pt x="1135" y="634"/>
                    </a:cubicBezTo>
                    <a:cubicBezTo>
                      <a:pt x="768" y="368"/>
                      <a:pt x="401" y="134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0"/>
              <p:cNvSpPr/>
              <p:nvPr/>
            </p:nvSpPr>
            <p:spPr>
              <a:xfrm>
                <a:off x="7370807" y="3439283"/>
                <a:ext cx="133447" cy="96789"/>
              </a:xfrm>
              <a:custGeom>
                <a:rect b="b" l="l" r="r" t="t"/>
                <a:pathLst>
                  <a:path extrusionOk="0" h="4404" w="6072">
                    <a:moveTo>
                      <a:pt x="6071" y="0"/>
                    </a:moveTo>
                    <a:lnTo>
                      <a:pt x="6071" y="0"/>
                    </a:lnTo>
                    <a:cubicBezTo>
                      <a:pt x="5004" y="634"/>
                      <a:pt x="3970" y="1368"/>
                      <a:pt x="2969" y="2135"/>
                    </a:cubicBezTo>
                    <a:cubicBezTo>
                      <a:pt x="1935" y="2836"/>
                      <a:pt x="934" y="3603"/>
                      <a:pt x="0" y="4404"/>
                    </a:cubicBezTo>
                    <a:cubicBezTo>
                      <a:pt x="1068" y="3770"/>
                      <a:pt x="2102" y="3069"/>
                      <a:pt x="3103" y="2302"/>
                    </a:cubicBezTo>
                    <a:cubicBezTo>
                      <a:pt x="4137" y="1602"/>
                      <a:pt x="5137" y="834"/>
                      <a:pt x="607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0"/>
              <p:cNvSpPr/>
              <p:nvPr/>
            </p:nvSpPr>
            <p:spPr>
              <a:xfrm>
                <a:off x="5200814" y="1079405"/>
                <a:ext cx="914198" cy="913473"/>
              </a:xfrm>
              <a:custGeom>
                <a:rect b="b" l="l" r="r" t="t"/>
                <a:pathLst>
                  <a:path extrusionOk="0" h="41564" w="41597">
                    <a:moveTo>
                      <a:pt x="20748" y="1"/>
                    </a:moveTo>
                    <a:lnTo>
                      <a:pt x="19381" y="67"/>
                    </a:lnTo>
                    <a:cubicBezTo>
                      <a:pt x="19147" y="67"/>
                      <a:pt x="18914" y="67"/>
                      <a:pt x="18680" y="101"/>
                    </a:cubicBezTo>
                    <a:lnTo>
                      <a:pt x="18013" y="201"/>
                    </a:lnTo>
                    <a:cubicBezTo>
                      <a:pt x="17546" y="267"/>
                      <a:pt x="17079" y="334"/>
                      <a:pt x="16612" y="434"/>
                    </a:cubicBezTo>
                    <a:cubicBezTo>
                      <a:pt x="15645" y="634"/>
                      <a:pt x="14744" y="901"/>
                      <a:pt x="13843" y="1235"/>
                    </a:cubicBezTo>
                    <a:lnTo>
                      <a:pt x="13143" y="1502"/>
                    </a:lnTo>
                    <a:lnTo>
                      <a:pt x="12809" y="1602"/>
                    </a:lnTo>
                    <a:lnTo>
                      <a:pt x="12476" y="1768"/>
                    </a:lnTo>
                    <a:lnTo>
                      <a:pt x="11108" y="2436"/>
                    </a:lnTo>
                    <a:cubicBezTo>
                      <a:pt x="10675" y="2669"/>
                      <a:pt x="10274" y="2936"/>
                      <a:pt x="9807" y="3203"/>
                    </a:cubicBezTo>
                    <a:cubicBezTo>
                      <a:pt x="9607" y="3336"/>
                      <a:pt x="9374" y="3470"/>
                      <a:pt x="9173" y="3603"/>
                    </a:cubicBezTo>
                    <a:lnTo>
                      <a:pt x="8573" y="4070"/>
                    </a:lnTo>
                    <a:cubicBezTo>
                      <a:pt x="7739" y="4704"/>
                      <a:pt x="6939" y="5371"/>
                      <a:pt x="6205" y="6105"/>
                    </a:cubicBezTo>
                    <a:cubicBezTo>
                      <a:pt x="5838" y="6472"/>
                      <a:pt x="5504" y="6872"/>
                      <a:pt x="5137" y="7239"/>
                    </a:cubicBezTo>
                    <a:lnTo>
                      <a:pt x="4870" y="7539"/>
                    </a:lnTo>
                    <a:lnTo>
                      <a:pt x="4637" y="7873"/>
                    </a:lnTo>
                    <a:lnTo>
                      <a:pt x="4170" y="8507"/>
                    </a:lnTo>
                    <a:lnTo>
                      <a:pt x="3703" y="9140"/>
                    </a:lnTo>
                    <a:lnTo>
                      <a:pt x="3269" y="9808"/>
                    </a:lnTo>
                    <a:lnTo>
                      <a:pt x="2869" y="10508"/>
                    </a:lnTo>
                    <a:lnTo>
                      <a:pt x="2635" y="10842"/>
                    </a:lnTo>
                    <a:cubicBezTo>
                      <a:pt x="2569" y="10975"/>
                      <a:pt x="2535" y="11109"/>
                      <a:pt x="2469" y="11209"/>
                    </a:cubicBezTo>
                    <a:cubicBezTo>
                      <a:pt x="2235" y="11709"/>
                      <a:pt x="1935" y="12176"/>
                      <a:pt x="1768" y="12676"/>
                    </a:cubicBezTo>
                    <a:cubicBezTo>
                      <a:pt x="1568" y="13177"/>
                      <a:pt x="1368" y="13710"/>
                      <a:pt x="1201" y="14211"/>
                    </a:cubicBezTo>
                    <a:cubicBezTo>
                      <a:pt x="501" y="16346"/>
                      <a:pt x="134" y="18547"/>
                      <a:pt x="134" y="20782"/>
                    </a:cubicBezTo>
                    <a:cubicBezTo>
                      <a:pt x="134" y="23017"/>
                      <a:pt x="501" y="25219"/>
                      <a:pt x="1201" y="27353"/>
                    </a:cubicBezTo>
                    <a:lnTo>
                      <a:pt x="1768" y="28888"/>
                    </a:lnTo>
                    <a:lnTo>
                      <a:pt x="2469" y="30356"/>
                    </a:lnTo>
                    <a:lnTo>
                      <a:pt x="2635" y="30723"/>
                    </a:lnTo>
                    <a:lnTo>
                      <a:pt x="2869" y="31056"/>
                    </a:lnTo>
                    <a:lnTo>
                      <a:pt x="3269" y="31757"/>
                    </a:lnTo>
                    <a:lnTo>
                      <a:pt x="3703" y="32424"/>
                    </a:lnTo>
                    <a:lnTo>
                      <a:pt x="4170" y="33058"/>
                    </a:lnTo>
                    <a:lnTo>
                      <a:pt x="4637" y="33691"/>
                    </a:lnTo>
                    <a:lnTo>
                      <a:pt x="4870" y="33992"/>
                    </a:lnTo>
                    <a:lnTo>
                      <a:pt x="5137" y="34292"/>
                    </a:lnTo>
                    <a:lnTo>
                      <a:pt x="6205" y="35459"/>
                    </a:lnTo>
                    <a:cubicBezTo>
                      <a:pt x="6939" y="36160"/>
                      <a:pt x="7739" y="36827"/>
                      <a:pt x="8573" y="37461"/>
                    </a:cubicBezTo>
                    <a:lnTo>
                      <a:pt x="9173" y="37894"/>
                    </a:lnTo>
                    <a:cubicBezTo>
                      <a:pt x="9407" y="38061"/>
                      <a:pt x="9607" y="38195"/>
                      <a:pt x="9807" y="38328"/>
                    </a:cubicBezTo>
                    <a:cubicBezTo>
                      <a:pt x="10241" y="38595"/>
                      <a:pt x="10675" y="38862"/>
                      <a:pt x="11108" y="39095"/>
                    </a:cubicBezTo>
                    <a:lnTo>
                      <a:pt x="12442" y="39762"/>
                    </a:lnTo>
                    <a:lnTo>
                      <a:pt x="12776" y="39929"/>
                    </a:lnTo>
                    <a:lnTo>
                      <a:pt x="13176" y="40063"/>
                    </a:lnTo>
                    <a:lnTo>
                      <a:pt x="13843" y="40296"/>
                    </a:lnTo>
                    <a:cubicBezTo>
                      <a:pt x="14744" y="40630"/>
                      <a:pt x="15678" y="40897"/>
                      <a:pt x="16612" y="41097"/>
                    </a:cubicBezTo>
                    <a:cubicBezTo>
                      <a:pt x="17079" y="41197"/>
                      <a:pt x="17546" y="41263"/>
                      <a:pt x="18013" y="41330"/>
                    </a:cubicBezTo>
                    <a:lnTo>
                      <a:pt x="18714" y="41430"/>
                    </a:lnTo>
                    <a:cubicBezTo>
                      <a:pt x="18947" y="41497"/>
                      <a:pt x="19181" y="41497"/>
                      <a:pt x="19414" y="41497"/>
                    </a:cubicBezTo>
                    <a:lnTo>
                      <a:pt x="20782" y="41564"/>
                    </a:lnTo>
                    <a:cubicBezTo>
                      <a:pt x="21249" y="41564"/>
                      <a:pt x="21682" y="41497"/>
                      <a:pt x="22149" y="41497"/>
                    </a:cubicBezTo>
                    <a:cubicBezTo>
                      <a:pt x="23017" y="41464"/>
                      <a:pt x="23884" y="41364"/>
                      <a:pt x="24751" y="41197"/>
                    </a:cubicBezTo>
                    <a:cubicBezTo>
                      <a:pt x="25185" y="41130"/>
                      <a:pt x="25619" y="41030"/>
                      <a:pt x="26019" y="40897"/>
                    </a:cubicBezTo>
                    <a:cubicBezTo>
                      <a:pt x="26419" y="40796"/>
                      <a:pt x="26853" y="40696"/>
                      <a:pt x="27253" y="40563"/>
                    </a:cubicBezTo>
                    <a:lnTo>
                      <a:pt x="28421" y="40163"/>
                    </a:lnTo>
                    <a:lnTo>
                      <a:pt x="28988" y="39929"/>
                    </a:lnTo>
                    <a:lnTo>
                      <a:pt x="29521" y="39696"/>
                    </a:lnTo>
                    <a:lnTo>
                      <a:pt x="30622" y="39162"/>
                    </a:lnTo>
                    <a:cubicBezTo>
                      <a:pt x="30956" y="38995"/>
                      <a:pt x="31289" y="38762"/>
                      <a:pt x="31623" y="38562"/>
                    </a:cubicBezTo>
                    <a:cubicBezTo>
                      <a:pt x="31956" y="38395"/>
                      <a:pt x="32290" y="38161"/>
                      <a:pt x="32590" y="37961"/>
                    </a:cubicBezTo>
                    <a:lnTo>
                      <a:pt x="33491" y="37294"/>
                    </a:lnTo>
                    <a:cubicBezTo>
                      <a:pt x="35592" y="35693"/>
                      <a:pt x="37394" y="33691"/>
                      <a:pt x="38728" y="31390"/>
                    </a:cubicBezTo>
                    <a:cubicBezTo>
                      <a:pt x="39762" y="29655"/>
                      <a:pt x="40529" y="27820"/>
                      <a:pt x="40996" y="25852"/>
                    </a:cubicBezTo>
                    <a:cubicBezTo>
                      <a:pt x="41063" y="25652"/>
                      <a:pt x="41096" y="25452"/>
                      <a:pt x="41163" y="25285"/>
                    </a:cubicBezTo>
                    <a:cubicBezTo>
                      <a:pt x="41196" y="25085"/>
                      <a:pt x="41230" y="24918"/>
                      <a:pt x="41263" y="24718"/>
                    </a:cubicBezTo>
                    <a:lnTo>
                      <a:pt x="41396" y="23718"/>
                    </a:lnTo>
                    <a:cubicBezTo>
                      <a:pt x="41463" y="23384"/>
                      <a:pt x="41530" y="23117"/>
                      <a:pt x="41530" y="22850"/>
                    </a:cubicBezTo>
                    <a:cubicBezTo>
                      <a:pt x="41530" y="22583"/>
                      <a:pt x="41563" y="22350"/>
                      <a:pt x="41563" y="22116"/>
                    </a:cubicBezTo>
                    <a:cubicBezTo>
                      <a:pt x="41597" y="21683"/>
                      <a:pt x="41597" y="21349"/>
                      <a:pt x="41597" y="21149"/>
                    </a:cubicBezTo>
                    <a:lnTo>
                      <a:pt x="41597" y="20815"/>
                    </a:lnTo>
                    <a:cubicBezTo>
                      <a:pt x="41597" y="20815"/>
                      <a:pt x="41597" y="20916"/>
                      <a:pt x="41563" y="21149"/>
                    </a:cubicBezTo>
                    <a:cubicBezTo>
                      <a:pt x="41563" y="21349"/>
                      <a:pt x="41530" y="21683"/>
                      <a:pt x="41497" y="22116"/>
                    </a:cubicBezTo>
                    <a:cubicBezTo>
                      <a:pt x="41497" y="22317"/>
                      <a:pt x="41497" y="22583"/>
                      <a:pt x="41463" y="22850"/>
                    </a:cubicBezTo>
                    <a:cubicBezTo>
                      <a:pt x="41430" y="23117"/>
                      <a:pt x="41396" y="23384"/>
                      <a:pt x="41330" y="23718"/>
                    </a:cubicBezTo>
                    <a:cubicBezTo>
                      <a:pt x="41296" y="24018"/>
                      <a:pt x="41230" y="24351"/>
                      <a:pt x="41196" y="24718"/>
                    </a:cubicBezTo>
                    <a:cubicBezTo>
                      <a:pt x="41163" y="24885"/>
                      <a:pt x="41130" y="25085"/>
                      <a:pt x="41063" y="25252"/>
                    </a:cubicBezTo>
                    <a:cubicBezTo>
                      <a:pt x="41030" y="25452"/>
                      <a:pt x="40963" y="25652"/>
                      <a:pt x="40929" y="25852"/>
                    </a:cubicBezTo>
                    <a:cubicBezTo>
                      <a:pt x="40429" y="27754"/>
                      <a:pt x="39662" y="29622"/>
                      <a:pt x="38628" y="31323"/>
                    </a:cubicBezTo>
                    <a:cubicBezTo>
                      <a:pt x="37260" y="33591"/>
                      <a:pt x="35492" y="35559"/>
                      <a:pt x="33391" y="37160"/>
                    </a:cubicBezTo>
                    <a:lnTo>
                      <a:pt x="32490" y="37828"/>
                    </a:lnTo>
                    <a:cubicBezTo>
                      <a:pt x="32190" y="38028"/>
                      <a:pt x="31856" y="38228"/>
                      <a:pt x="31523" y="38428"/>
                    </a:cubicBezTo>
                    <a:cubicBezTo>
                      <a:pt x="31189" y="38595"/>
                      <a:pt x="30889" y="38828"/>
                      <a:pt x="30522" y="38995"/>
                    </a:cubicBezTo>
                    <a:lnTo>
                      <a:pt x="29455" y="39529"/>
                    </a:lnTo>
                    <a:lnTo>
                      <a:pt x="28888" y="39796"/>
                    </a:lnTo>
                    <a:lnTo>
                      <a:pt x="28320" y="39996"/>
                    </a:lnTo>
                    <a:lnTo>
                      <a:pt x="27153" y="40430"/>
                    </a:lnTo>
                    <a:cubicBezTo>
                      <a:pt x="26786" y="40563"/>
                      <a:pt x="26386" y="40630"/>
                      <a:pt x="25952" y="40763"/>
                    </a:cubicBezTo>
                    <a:cubicBezTo>
                      <a:pt x="25552" y="40863"/>
                      <a:pt x="25118" y="40963"/>
                      <a:pt x="24718" y="41030"/>
                    </a:cubicBezTo>
                    <a:cubicBezTo>
                      <a:pt x="23851" y="41197"/>
                      <a:pt x="22983" y="41297"/>
                      <a:pt x="22116" y="41330"/>
                    </a:cubicBezTo>
                    <a:cubicBezTo>
                      <a:pt x="21649" y="41364"/>
                      <a:pt x="21215" y="41397"/>
                      <a:pt x="20748" y="41397"/>
                    </a:cubicBezTo>
                    <a:lnTo>
                      <a:pt x="19414" y="41330"/>
                    </a:lnTo>
                    <a:cubicBezTo>
                      <a:pt x="19181" y="41297"/>
                      <a:pt x="18947" y="41297"/>
                      <a:pt x="18714" y="41263"/>
                    </a:cubicBezTo>
                    <a:lnTo>
                      <a:pt x="18013" y="41163"/>
                    </a:lnTo>
                    <a:cubicBezTo>
                      <a:pt x="17579" y="41097"/>
                      <a:pt x="17112" y="41030"/>
                      <a:pt x="16645" y="40930"/>
                    </a:cubicBezTo>
                    <a:cubicBezTo>
                      <a:pt x="15711" y="40730"/>
                      <a:pt x="14777" y="40463"/>
                      <a:pt x="13910" y="40129"/>
                    </a:cubicBezTo>
                    <a:lnTo>
                      <a:pt x="13210" y="39896"/>
                    </a:lnTo>
                    <a:lnTo>
                      <a:pt x="12876" y="39762"/>
                    </a:lnTo>
                    <a:lnTo>
                      <a:pt x="12543" y="39596"/>
                    </a:lnTo>
                    <a:lnTo>
                      <a:pt x="11208" y="38962"/>
                    </a:lnTo>
                    <a:cubicBezTo>
                      <a:pt x="10775" y="38728"/>
                      <a:pt x="10341" y="38461"/>
                      <a:pt x="9941" y="38195"/>
                    </a:cubicBezTo>
                    <a:cubicBezTo>
                      <a:pt x="9707" y="38028"/>
                      <a:pt x="9507" y="37928"/>
                      <a:pt x="9307" y="37794"/>
                    </a:cubicBezTo>
                    <a:lnTo>
                      <a:pt x="8673" y="37327"/>
                    </a:lnTo>
                    <a:cubicBezTo>
                      <a:pt x="7873" y="36727"/>
                      <a:pt x="7072" y="36060"/>
                      <a:pt x="6371" y="35359"/>
                    </a:cubicBezTo>
                    <a:lnTo>
                      <a:pt x="5304" y="34192"/>
                    </a:lnTo>
                    <a:lnTo>
                      <a:pt x="5071" y="33891"/>
                    </a:lnTo>
                    <a:lnTo>
                      <a:pt x="4804" y="33591"/>
                    </a:lnTo>
                    <a:lnTo>
                      <a:pt x="4337" y="32957"/>
                    </a:lnTo>
                    <a:lnTo>
                      <a:pt x="3870" y="32324"/>
                    </a:lnTo>
                    <a:lnTo>
                      <a:pt x="3469" y="31657"/>
                    </a:lnTo>
                    <a:lnTo>
                      <a:pt x="3036" y="30956"/>
                    </a:lnTo>
                    <a:lnTo>
                      <a:pt x="2836" y="30622"/>
                    </a:lnTo>
                    <a:lnTo>
                      <a:pt x="2669" y="30256"/>
                    </a:lnTo>
                    <a:cubicBezTo>
                      <a:pt x="2435" y="29789"/>
                      <a:pt x="2135" y="29322"/>
                      <a:pt x="1968" y="28821"/>
                    </a:cubicBezTo>
                    <a:cubicBezTo>
                      <a:pt x="1768" y="28287"/>
                      <a:pt x="1601" y="27787"/>
                      <a:pt x="1401" y="27287"/>
                    </a:cubicBezTo>
                    <a:cubicBezTo>
                      <a:pt x="0" y="23084"/>
                      <a:pt x="0" y="18514"/>
                      <a:pt x="1401" y="14311"/>
                    </a:cubicBezTo>
                    <a:cubicBezTo>
                      <a:pt x="1601" y="13777"/>
                      <a:pt x="1768" y="13277"/>
                      <a:pt x="1968" y="12776"/>
                    </a:cubicBezTo>
                    <a:cubicBezTo>
                      <a:pt x="2202" y="12276"/>
                      <a:pt x="2435" y="11809"/>
                      <a:pt x="2669" y="11342"/>
                    </a:cubicBezTo>
                    <a:cubicBezTo>
                      <a:pt x="2736" y="11209"/>
                      <a:pt x="2769" y="11075"/>
                      <a:pt x="2836" y="10975"/>
                    </a:cubicBezTo>
                    <a:lnTo>
                      <a:pt x="3036" y="10642"/>
                    </a:lnTo>
                    <a:lnTo>
                      <a:pt x="3469" y="9941"/>
                    </a:lnTo>
                    <a:lnTo>
                      <a:pt x="3870" y="9274"/>
                    </a:lnTo>
                    <a:lnTo>
                      <a:pt x="4370" y="8640"/>
                    </a:lnTo>
                    <a:lnTo>
                      <a:pt x="4837" y="8006"/>
                    </a:lnTo>
                    <a:lnTo>
                      <a:pt x="5071" y="7706"/>
                    </a:lnTo>
                    <a:lnTo>
                      <a:pt x="5337" y="7406"/>
                    </a:lnTo>
                    <a:lnTo>
                      <a:pt x="6371" y="6238"/>
                    </a:lnTo>
                    <a:cubicBezTo>
                      <a:pt x="7105" y="5538"/>
                      <a:pt x="7873" y="4871"/>
                      <a:pt x="8706" y="4270"/>
                    </a:cubicBezTo>
                    <a:lnTo>
                      <a:pt x="9307" y="3803"/>
                    </a:lnTo>
                    <a:cubicBezTo>
                      <a:pt x="9507" y="3636"/>
                      <a:pt x="9741" y="3536"/>
                      <a:pt x="9941" y="3403"/>
                    </a:cubicBezTo>
                    <a:cubicBezTo>
                      <a:pt x="10408" y="3136"/>
                      <a:pt x="10808" y="2869"/>
                      <a:pt x="11242" y="2636"/>
                    </a:cubicBezTo>
                    <a:lnTo>
                      <a:pt x="12543" y="2002"/>
                    </a:lnTo>
                    <a:lnTo>
                      <a:pt x="12876" y="1835"/>
                    </a:lnTo>
                    <a:lnTo>
                      <a:pt x="13210" y="1702"/>
                    </a:lnTo>
                    <a:lnTo>
                      <a:pt x="13910" y="1468"/>
                    </a:lnTo>
                    <a:cubicBezTo>
                      <a:pt x="14811" y="1135"/>
                      <a:pt x="15711" y="868"/>
                      <a:pt x="16645" y="634"/>
                    </a:cubicBezTo>
                    <a:cubicBezTo>
                      <a:pt x="17112" y="568"/>
                      <a:pt x="17579" y="501"/>
                      <a:pt x="18046" y="434"/>
                    </a:cubicBezTo>
                    <a:lnTo>
                      <a:pt x="18714" y="334"/>
                    </a:lnTo>
                    <a:cubicBezTo>
                      <a:pt x="18947" y="267"/>
                      <a:pt x="19181" y="267"/>
                      <a:pt x="19414" y="267"/>
                    </a:cubicBezTo>
                    <a:lnTo>
                      <a:pt x="20782" y="201"/>
                    </a:lnTo>
                    <a:cubicBezTo>
                      <a:pt x="21215" y="201"/>
                      <a:pt x="21682" y="267"/>
                      <a:pt x="22116" y="267"/>
                    </a:cubicBezTo>
                    <a:cubicBezTo>
                      <a:pt x="22983" y="301"/>
                      <a:pt x="23851" y="401"/>
                      <a:pt x="24718" y="568"/>
                    </a:cubicBezTo>
                    <a:cubicBezTo>
                      <a:pt x="25152" y="634"/>
                      <a:pt x="25552" y="734"/>
                      <a:pt x="25985" y="834"/>
                    </a:cubicBezTo>
                    <a:cubicBezTo>
                      <a:pt x="26386" y="935"/>
                      <a:pt x="26786" y="1035"/>
                      <a:pt x="27186" y="1168"/>
                    </a:cubicBezTo>
                    <a:lnTo>
                      <a:pt x="28354" y="1568"/>
                    </a:lnTo>
                    <a:lnTo>
                      <a:pt x="28921" y="1802"/>
                    </a:lnTo>
                    <a:lnTo>
                      <a:pt x="29455" y="2035"/>
                    </a:lnTo>
                    <a:lnTo>
                      <a:pt x="30522" y="2569"/>
                    </a:lnTo>
                    <a:cubicBezTo>
                      <a:pt x="30889" y="2736"/>
                      <a:pt x="31223" y="2969"/>
                      <a:pt x="31523" y="3136"/>
                    </a:cubicBezTo>
                    <a:cubicBezTo>
                      <a:pt x="31856" y="3336"/>
                      <a:pt x="32190" y="3536"/>
                      <a:pt x="32490" y="3737"/>
                    </a:cubicBezTo>
                    <a:lnTo>
                      <a:pt x="33391" y="4404"/>
                    </a:lnTo>
                    <a:cubicBezTo>
                      <a:pt x="35492" y="6005"/>
                      <a:pt x="37260" y="7973"/>
                      <a:pt x="38628" y="10241"/>
                    </a:cubicBezTo>
                    <a:cubicBezTo>
                      <a:pt x="39662" y="11942"/>
                      <a:pt x="40429" y="13810"/>
                      <a:pt x="40896" y="15745"/>
                    </a:cubicBezTo>
                    <a:cubicBezTo>
                      <a:pt x="40996" y="16112"/>
                      <a:pt x="41096" y="16479"/>
                      <a:pt x="41163" y="16879"/>
                    </a:cubicBezTo>
                    <a:cubicBezTo>
                      <a:pt x="41230" y="17213"/>
                      <a:pt x="41296" y="17546"/>
                      <a:pt x="41330" y="17880"/>
                    </a:cubicBezTo>
                    <a:cubicBezTo>
                      <a:pt x="41363" y="18180"/>
                      <a:pt x="41430" y="18480"/>
                      <a:pt x="41463" y="18747"/>
                    </a:cubicBezTo>
                    <a:cubicBezTo>
                      <a:pt x="41463" y="19014"/>
                      <a:pt x="41497" y="19248"/>
                      <a:pt x="41497" y="19448"/>
                    </a:cubicBezTo>
                    <a:cubicBezTo>
                      <a:pt x="41530" y="19881"/>
                      <a:pt x="41530" y="20215"/>
                      <a:pt x="41563" y="20449"/>
                    </a:cubicBezTo>
                    <a:cubicBezTo>
                      <a:pt x="41597" y="20649"/>
                      <a:pt x="41597" y="20782"/>
                      <a:pt x="41597" y="20782"/>
                    </a:cubicBezTo>
                    <a:cubicBezTo>
                      <a:pt x="41597" y="20782"/>
                      <a:pt x="41597" y="20649"/>
                      <a:pt x="41597" y="20415"/>
                    </a:cubicBezTo>
                    <a:cubicBezTo>
                      <a:pt x="41563" y="20215"/>
                      <a:pt x="41530" y="19848"/>
                      <a:pt x="41530" y="19448"/>
                    </a:cubicBezTo>
                    <a:cubicBezTo>
                      <a:pt x="41530" y="19214"/>
                      <a:pt x="41530" y="18981"/>
                      <a:pt x="41497" y="18714"/>
                    </a:cubicBezTo>
                    <a:cubicBezTo>
                      <a:pt x="41497" y="18447"/>
                      <a:pt x="41430" y="18180"/>
                      <a:pt x="41396" y="17847"/>
                    </a:cubicBezTo>
                    <a:cubicBezTo>
                      <a:pt x="41330" y="17546"/>
                      <a:pt x="41296" y="17213"/>
                      <a:pt x="41230" y="16846"/>
                    </a:cubicBezTo>
                    <a:cubicBezTo>
                      <a:pt x="41163" y="16446"/>
                      <a:pt x="41096" y="16079"/>
                      <a:pt x="40996" y="15712"/>
                    </a:cubicBezTo>
                    <a:cubicBezTo>
                      <a:pt x="40529" y="13744"/>
                      <a:pt x="39762" y="11876"/>
                      <a:pt x="38728" y="10175"/>
                    </a:cubicBezTo>
                    <a:cubicBezTo>
                      <a:pt x="37360" y="7873"/>
                      <a:pt x="35592" y="5871"/>
                      <a:pt x="33457" y="4270"/>
                    </a:cubicBezTo>
                    <a:lnTo>
                      <a:pt x="32557" y="3603"/>
                    </a:lnTo>
                    <a:cubicBezTo>
                      <a:pt x="32257" y="3403"/>
                      <a:pt x="31923" y="3169"/>
                      <a:pt x="31589" y="3003"/>
                    </a:cubicBezTo>
                    <a:cubicBezTo>
                      <a:pt x="31256" y="2836"/>
                      <a:pt x="30956" y="2569"/>
                      <a:pt x="30589" y="2402"/>
                    </a:cubicBezTo>
                    <a:lnTo>
                      <a:pt x="29488" y="1869"/>
                    </a:lnTo>
                    <a:lnTo>
                      <a:pt x="28954" y="1602"/>
                    </a:lnTo>
                    <a:lnTo>
                      <a:pt x="28387" y="1402"/>
                    </a:lnTo>
                    <a:lnTo>
                      <a:pt x="27220" y="968"/>
                    </a:lnTo>
                    <a:cubicBezTo>
                      <a:pt x="26819" y="834"/>
                      <a:pt x="26419" y="768"/>
                      <a:pt x="25985" y="634"/>
                    </a:cubicBezTo>
                    <a:cubicBezTo>
                      <a:pt x="25585" y="501"/>
                      <a:pt x="25152" y="434"/>
                      <a:pt x="24751" y="367"/>
                    </a:cubicBezTo>
                    <a:cubicBezTo>
                      <a:pt x="23884" y="201"/>
                      <a:pt x="22983" y="67"/>
                      <a:pt x="22116" y="34"/>
                    </a:cubicBezTo>
                    <a:cubicBezTo>
                      <a:pt x="21682" y="34"/>
                      <a:pt x="21215" y="1"/>
                      <a:pt x="2074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0"/>
              <p:cNvSpPr/>
              <p:nvPr/>
            </p:nvSpPr>
            <p:spPr>
              <a:xfrm>
                <a:off x="5209605" y="1533196"/>
                <a:ext cx="195754" cy="5165"/>
              </a:xfrm>
              <a:custGeom>
                <a:rect b="b" l="l" r="r" t="t"/>
                <a:pathLst>
                  <a:path extrusionOk="0" h="235" w="8907">
                    <a:moveTo>
                      <a:pt x="2978" y="1"/>
                    </a:moveTo>
                    <a:cubicBezTo>
                      <a:pt x="1987" y="1"/>
                      <a:pt x="1001" y="45"/>
                      <a:pt x="1" y="134"/>
                    </a:cubicBezTo>
                    <a:cubicBezTo>
                      <a:pt x="1" y="201"/>
                      <a:pt x="2002" y="234"/>
                      <a:pt x="4470" y="234"/>
                    </a:cubicBezTo>
                    <a:cubicBezTo>
                      <a:pt x="6905" y="234"/>
                      <a:pt x="8907" y="201"/>
                      <a:pt x="8907" y="134"/>
                    </a:cubicBezTo>
                    <a:cubicBezTo>
                      <a:pt x="7906" y="45"/>
                      <a:pt x="6920" y="1"/>
                      <a:pt x="5939" y="1"/>
                    </a:cubicBezTo>
                    <a:cubicBezTo>
                      <a:pt x="5449" y="1"/>
                      <a:pt x="4960" y="12"/>
                      <a:pt x="4470" y="34"/>
                    </a:cubicBezTo>
                    <a:cubicBezTo>
                      <a:pt x="3970" y="12"/>
                      <a:pt x="3473" y="1"/>
                      <a:pt x="29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0"/>
              <p:cNvSpPr/>
              <p:nvPr/>
            </p:nvSpPr>
            <p:spPr>
              <a:xfrm>
                <a:off x="5929522" y="1533350"/>
                <a:ext cx="183292" cy="5275"/>
              </a:xfrm>
              <a:custGeom>
                <a:rect b="b" l="l" r="r" t="t"/>
                <a:pathLst>
                  <a:path extrusionOk="0" h="240" w="8340">
                    <a:moveTo>
                      <a:pt x="3003" y="0"/>
                    </a:moveTo>
                    <a:cubicBezTo>
                      <a:pt x="2002" y="0"/>
                      <a:pt x="1010" y="55"/>
                      <a:pt x="0" y="127"/>
                    </a:cubicBezTo>
                    <a:cubicBezTo>
                      <a:pt x="1051" y="202"/>
                      <a:pt x="2083" y="240"/>
                      <a:pt x="3124" y="240"/>
                    </a:cubicBezTo>
                    <a:cubicBezTo>
                      <a:pt x="3471" y="240"/>
                      <a:pt x="3820" y="236"/>
                      <a:pt x="4170" y="227"/>
                    </a:cubicBezTo>
                    <a:cubicBezTo>
                      <a:pt x="4520" y="236"/>
                      <a:pt x="4868" y="240"/>
                      <a:pt x="5215" y="240"/>
                    </a:cubicBezTo>
                    <a:cubicBezTo>
                      <a:pt x="6257" y="240"/>
                      <a:pt x="7289" y="202"/>
                      <a:pt x="8340" y="127"/>
                    </a:cubicBezTo>
                    <a:cubicBezTo>
                      <a:pt x="7330" y="55"/>
                      <a:pt x="6337" y="0"/>
                      <a:pt x="5337" y="0"/>
                    </a:cubicBezTo>
                    <a:cubicBezTo>
                      <a:pt x="4950" y="0"/>
                      <a:pt x="4561" y="8"/>
                      <a:pt x="4170" y="27"/>
                    </a:cubicBezTo>
                    <a:cubicBezTo>
                      <a:pt x="3779" y="8"/>
                      <a:pt x="3390" y="0"/>
                      <a:pt x="30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0"/>
              <p:cNvSpPr/>
              <p:nvPr/>
            </p:nvSpPr>
            <p:spPr>
              <a:xfrm>
                <a:off x="5656803" y="1808838"/>
                <a:ext cx="6615" cy="181842"/>
              </a:xfrm>
              <a:custGeom>
                <a:rect b="b" l="l" r="r" t="t"/>
                <a:pathLst>
                  <a:path extrusionOk="0" h="8274" w="301">
                    <a:moveTo>
                      <a:pt x="167" y="1"/>
                    </a:moveTo>
                    <a:cubicBezTo>
                      <a:pt x="67" y="1369"/>
                      <a:pt x="0" y="2770"/>
                      <a:pt x="67" y="4137"/>
                    </a:cubicBezTo>
                    <a:cubicBezTo>
                      <a:pt x="0" y="5505"/>
                      <a:pt x="67" y="6906"/>
                      <a:pt x="167" y="8274"/>
                    </a:cubicBezTo>
                    <a:cubicBezTo>
                      <a:pt x="267" y="6906"/>
                      <a:pt x="301" y="5505"/>
                      <a:pt x="267" y="4137"/>
                    </a:cubicBezTo>
                    <a:cubicBezTo>
                      <a:pt x="301" y="2770"/>
                      <a:pt x="267" y="1369"/>
                      <a:pt x="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0"/>
              <p:cNvSpPr/>
              <p:nvPr/>
            </p:nvSpPr>
            <p:spPr>
              <a:xfrm>
                <a:off x="5519708" y="1425440"/>
                <a:ext cx="85800" cy="89470"/>
              </a:xfrm>
              <a:custGeom>
                <a:rect b="b" l="l" r="r" t="t"/>
                <a:pathLst>
                  <a:path extrusionOk="0" h="4071" w="3904">
                    <a:moveTo>
                      <a:pt x="3870" y="0"/>
                    </a:moveTo>
                    <a:cubicBezTo>
                      <a:pt x="3103" y="567"/>
                      <a:pt x="2402" y="1201"/>
                      <a:pt x="1802" y="1902"/>
                    </a:cubicBezTo>
                    <a:cubicBezTo>
                      <a:pt x="1135" y="2535"/>
                      <a:pt x="501" y="3269"/>
                      <a:pt x="1" y="4070"/>
                    </a:cubicBezTo>
                    <a:cubicBezTo>
                      <a:pt x="1" y="4070"/>
                      <a:pt x="2" y="4071"/>
                      <a:pt x="3" y="4071"/>
                    </a:cubicBezTo>
                    <a:cubicBezTo>
                      <a:pt x="63" y="4071"/>
                      <a:pt x="886" y="3149"/>
                      <a:pt x="1935" y="2035"/>
                    </a:cubicBezTo>
                    <a:cubicBezTo>
                      <a:pt x="3036" y="934"/>
                      <a:pt x="3903" y="34"/>
                      <a:pt x="387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0"/>
              <p:cNvSpPr/>
              <p:nvPr/>
            </p:nvSpPr>
            <p:spPr>
              <a:xfrm>
                <a:off x="5518235" y="1427638"/>
                <a:ext cx="148854" cy="172304"/>
              </a:xfrm>
              <a:custGeom>
                <a:rect b="b" l="l" r="r" t="t"/>
                <a:pathLst>
                  <a:path extrusionOk="0" h="7840" w="6773">
                    <a:moveTo>
                      <a:pt x="6772" y="0"/>
                    </a:moveTo>
                    <a:lnTo>
                      <a:pt x="6772" y="0"/>
                    </a:lnTo>
                    <a:cubicBezTo>
                      <a:pt x="6439" y="367"/>
                      <a:pt x="6105" y="734"/>
                      <a:pt x="5805" y="1134"/>
                    </a:cubicBezTo>
                    <a:cubicBezTo>
                      <a:pt x="5205" y="1868"/>
                      <a:pt x="4371" y="2902"/>
                      <a:pt x="3437" y="3970"/>
                    </a:cubicBezTo>
                    <a:cubicBezTo>
                      <a:pt x="2503" y="5037"/>
                      <a:pt x="1635" y="6005"/>
                      <a:pt x="1002" y="6705"/>
                    </a:cubicBezTo>
                    <a:cubicBezTo>
                      <a:pt x="635" y="7039"/>
                      <a:pt x="301" y="7439"/>
                      <a:pt x="1" y="7839"/>
                    </a:cubicBezTo>
                    <a:cubicBezTo>
                      <a:pt x="101" y="7772"/>
                      <a:pt x="201" y="7672"/>
                      <a:pt x="301" y="7572"/>
                    </a:cubicBezTo>
                    <a:cubicBezTo>
                      <a:pt x="501" y="7406"/>
                      <a:pt x="768" y="7139"/>
                      <a:pt x="1102" y="6805"/>
                    </a:cubicBezTo>
                    <a:cubicBezTo>
                      <a:pt x="1769" y="6138"/>
                      <a:pt x="2669" y="5171"/>
                      <a:pt x="3603" y="4103"/>
                    </a:cubicBezTo>
                    <a:cubicBezTo>
                      <a:pt x="4537" y="3002"/>
                      <a:pt x="5338" y="2002"/>
                      <a:pt x="5905" y="1234"/>
                    </a:cubicBezTo>
                    <a:cubicBezTo>
                      <a:pt x="6205" y="868"/>
                      <a:pt x="6405" y="567"/>
                      <a:pt x="6572" y="334"/>
                    </a:cubicBezTo>
                    <a:cubicBezTo>
                      <a:pt x="6639" y="234"/>
                      <a:pt x="6739" y="100"/>
                      <a:pt x="677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0"/>
              <p:cNvSpPr/>
              <p:nvPr/>
            </p:nvSpPr>
            <p:spPr>
              <a:xfrm>
                <a:off x="5516038" y="1427638"/>
                <a:ext cx="222171" cy="257335"/>
              </a:xfrm>
              <a:custGeom>
                <a:rect b="b" l="l" r="r" t="t"/>
                <a:pathLst>
                  <a:path extrusionOk="0" h="11709" w="10109">
                    <a:moveTo>
                      <a:pt x="10108" y="0"/>
                    </a:moveTo>
                    <a:lnTo>
                      <a:pt x="10108" y="0"/>
                    </a:lnTo>
                    <a:cubicBezTo>
                      <a:pt x="9975" y="134"/>
                      <a:pt x="9841" y="300"/>
                      <a:pt x="9708" y="467"/>
                    </a:cubicBezTo>
                    <a:lnTo>
                      <a:pt x="8674" y="1735"/>
                    </a:lnTo>
                    <a:cubicBezTo>
                      <a:pt x="7773" y="2836"/>
                      <a:pt x="6539" y="4337"/>
                      <a:pt x="5171" y="5938"/>
                    </a:cubicBezTo>
                    <a:cubicBezTo>
                      <a:pt x="3770" y="7572"/>
                      <a:pt x="2469" y="8973"/>
                      <a:pt x="1502" y="10007"/>
                    </a:cubicBezTo>
                    <a:lnTo>
                      <a:pt x="368" y="11242"/>
                    </a:lnTo>
                    <a:cubicBezTo>
                      <a:pt x="234" y="11375"/>
                      <a:pt x="101" y="11542"/>
                      <a:pt x="1" y="11709"/>
                    </a:cubicBezTo>
                    <a:cubicBezTo>
                      <a:pt x="168" y="11575"/>
                      <a:pt x="301" y="11442"/>
                      <a:pt x="434" y="11275"/>
                    </a:cubicBezTo>
                    <a:cubicBezTo>
                      <a:pt x="735" y="11008"/>
                      <a:pt x="1135" y="10608"/>
                      <a:pt x="1635" y="10107"/>
                    </a:cubicBezTo>
                    <a:cubicBezTo>
                      <a:pt x="2603" y="9107"/>
                      <a:pt x="3904" y="7706"/>
                      <a:pt x="5305" y="6071"/>
                    </a:cubicBezTo>
                    <a:cubicBezTo>
                      <a:pt x="6739" y="4470"/>
                      <a:pt x="7940" y="2936"/>
                      <a:pt x="8774" y="1835"/>
                    </a:cubicBezTo>
                    <a:cubicBezTo>
                      <a:pt x="9207" y="1268"/>
                      <a:pt x="9541" y="801"/>
                      <a:pt x="9774" y="501"/>
                    </a:cubicBezTo>
                    <a:cubicBezTo>
                      <a:pt x="9908" y="334"/>
                      <a:pt x="10008" y="167"/>
                      <a:pt x="1010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0"/>
              <p:cNvSpPr/>
              <p:nvPr/>
            </p:nvSpPr>
            <p:spPr>
              <a:xfrm>
                <a:off x="5598893" y="1478186"/>
                <a:ext cx="198677" cy="221467"/>
              </a:xfrm>
              <a:custGeom>
                <a:rect b="b" l="l" r="r" t="t"/>
                <a:pathLst>
                  <a:path extrusionOk="0" h="10077" w="9040">
                    <a:moveTo>
                      <a:pt x="9002" y="0"/>
                    </a:moveTo>
                    <a:cubicBezTo>
                      <a:pt x="8880" y="0"/>
                      <a:pt x="6869" y="2211"/>
                      <a:pt x="4437" y="4972"/>
                    </a:cubicBezTo>
                    <a:cubicBezTo>
                      <a:pt x="1968" y="7741"/>
                      <a:pt x="0" y="10042"/>
                      <a:pt x="34" y="10076"/>
                    </a:cubicBezTo>
                    <a:cubicBezTo>
                      <a:pt x="34" y="10076"/>
                      <a:pt x="35" y="10076"/>
                      <a:pt x="35" y="10076"/>
                    </a:cubicBezTo>
                    <a:cubicBezTo>
                      <a:pt x="130" y="10076"/>
                      <a:pt x="2153" y="7854"/>
                      <a:pt x="4603" y="5106"/>
                    </a:cubicBezTo>
                    <a:cubicBezTo>
                      <a:pt x="7072" y="2304"/>
                      <a:pt x="9040" y="35"/>
                      <a:pt x="9007" y="2"/>
                    </a:cubicBezTo>
                    <a:cubicBezTo>
                      <a:pt x="9006" y="1"/>
                      <a:pt x="9004" y="0"/>
                      <a:pt x="900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0"/>
              <p:cNvSpPr/>
              <p:nvPr/>
            </p:nvSpPr>
            <p:spPr>
              <a:xfrm>
                <a:off x="5700055" y="1559591"/>
                <a:ext cx="102657" cy="144436"/>
              </a:xfrm>
              <a:custGeom>
                <a:rect b="b" l="l" r="r" t="t"/>
                <a:pathLst>
                  <a:path extrusionOk="0" h="6572" w="4671">
                    <a:moveTo>
                      <a:pt x="4670" y="1"/>
                    </a:moveTo>
                    <a:lnTo>
                      <a:pt x="4670" y="1"/>
                    </a:lnTo>
                    <a:cubicBezTo>
                      <a:pt x="4404" y="301"/>
                      <a:pt x="4170" y="634"/>
                      <a:pt x="3970" y="968"/>
                    </a:cubicBezTo>
                    <a:cubicBezTo>
                      <a:pt x="3570" y="1568"/>
                      <a:pt x="2969" y="2402"/>
                      <a:pt x="2335" y="3303"/>
                    </a:cubicBezTo>
                    <a:cubicBezTo>
                      <a:pt x="1702" y="4204"/>
                      <a:pt x="1101" y="5037"/>
                      <a:pt x="668" y="5605"/>
                    </a:cubicBezTo>
                    <a:cubicBezTo>
                      <a:pt x="434" y="5905"/>
                      <a:pt x="201" y="6238"/>
                      <a:pt x="0" y="6572"/>
                    </a:cubicBezTo>
                    <a:cubicBezTo>
                      <a:pt x="301" y="6305"/>
                      <a:pt x="568" y="6005"/>
                      <a:pt x="801" y="5705"/>
                    </a:cubicBezTo>
                    <a:cubicBezTo>
                      <a:pt x="1301" y="5138"/>
                      <a:pt x="1902" y="4337"/>
                      <a:pt x="2536" y="3436"/>
                    </a:cubicBezTo>
                    <a:cubicBezTo>
                      <a:pt x="3169" y="2536"/>
                      <a:pt x="3736" y="1668"/>
                      <a:pt x="4103" y="1035"/>
                    </a:cubicBezTo>
                    <a:cubicBezTo>
                      <a:pt x="4304" y="734"/>
                      <a:pt x="4504" y="367"/>
                      <a:pt x="467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0"/>
              <p:cNvSpPr/>
              <p:nvPr/>
            </p:nvSpPr>
            <p:spPr>
              <a:xfrm>
                <a:off x="5516038" y="1555196"/>
                <a:ext cx="285202" cy="4417"/>
              </a:xfrm>
              <a:custGeom>
                <a:rect b="b" l="l" r="r" t="t"/>
                <a:pathLst>
                  <a:path extrusionOk="0" h="201" w="12977">
                    <a:moveTo>
                      <a:pt x="6472" y="0"/>
                    </a:moveTo>
                    <a:cubicBezTo>
                      <a:pt x="2936" y="0"/>
                      <a:pt x="1" y="34"/>
                      <a:pt x="1" y="100"/>
                    </a:cubicBezTo>
                    <a:cubicBezTo>
                      <a:pt x="1" y="167"/>
                      <a:pt x="2936" y="201"/>
                      <a:pt x="6472" y="201"/>
                    </a:cubicBezTo>
                    <a:cubicBezTo>
                      <a:pt x="10041" y="201"/>
                      <a:pt x="12977" y="167"/>
                      <a:pt x="12977" y="100"/>
                    </a:cubicBezTo>
                    <a:cubicBezTo>
                      <a:pt x="12977" y="34"/>
                      <a:pt x="10041" y="0"/>
                      <a:pt x="64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0"/>
              <p:cNvSpPr/>
              <p:nvPr/>
            </p:nvSpPr>
            <p:spPr>
              <a:xfrm>
                <a:off x="5658276" y="1427638"/>
                <a:ext cx="4417" cy="280807"/>
              </a:xfrm>
              <a:custGeom>
                <a:rect b="b" l="l" r="r" t="t"/>
                <a:pathLst>
                  <a:path extrusionOk="0" h="12777" w="201">
                    <a:moveTo>
                      <a:pt x="100" y="0"/>
                    </a:moveTo>
                    <a:cubicBezTo>
                      <a:pt x="67" y="0"/>
                      <a:pt x="0" y="2869"/>
                      <a:pt x="0" y="6371"/>
                    </a:cubicBezTo>
                    <a:cubicBezTo>
                      <a:pt x="0" y="9907"/>
                      <a:pt x="33" y="12776"/>
                      <a:pt x="100" y="12776"/>
                    </a:cubicBezTo>
                    <a:cubicBezTo>
                      <a:pt x="167" y="12776"/>
                      <a:pt x="200" y="9907"/>
                      <a:pt x="200" y="6371"/>
                    </a:cubicBezTo>
                    <a:cubicBezTo>
                      <a:pt x="200" y="2869"/>
                      <a:pt x="167" y="0"/>
                      <a:pt x="1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40"/>
              <p:cNvSpPr/>
              <p:nvPr/>
            </p:nvSpPr>
            <p:spPr>
              <a:xfrm>
                <a:off x="5576168" y="1346629"/>
                <a:ext cx="85053" cy="82482"/>
              </a:xfrm>
              <a:custGeom>
                <a:rect b="b" l="l" r="r" t="t"/>
                <a:pathLst>
                  <a:path extrusionOk="0" h="3753" w="3870">
                    <a:moveTo>
                      <a:pt x="675" y="226"/>
                    </a:moveTo>
                    <a:cubicBezTo>
                      <a:pt x="923" y="226"/>
                      <a:pt x="1158" y="307"/>
                      <a:pt x="1334" y="484"/>
                    </a:cubicBezTo>
                    <a:cubicBezTo>
                      <a:pt x="1601" y="651"/>
                      <a:pt x="1868" y="851"/>
                      <a:pt x="2102" y="1084"/>
                    </a:cubicBezTo>
                    <a:cubicBezTo>
                      <a:pt x="2535" y="1451"/>
                      <a:pt x="2869" y="1885"/>
                      <a:pt x="3169" y="2352"/>
                    </a:cubicBezTo>
                    <a:cubicBezTo>
                      <a:pt x="3338" y="2647"/>
                      <a:pt x="3493" y="2942"/>
                      <a:pt x="3635" y="3237"/>
                    </a:cubicBezTo>
                    <a:lnTo>
                      <a:pt x="3635" y="3237"/>
                    </a:lnTo>
                    <a:cubicBezTo>
                      <a:pt x="3207" y="3081"/>
                      <a:pt x="2758" y="2900"/>
                      <a:pt x="2335" y="2719"/>
                    </a:cubicBezTo>
                    <a:cubicBezTo>
                      <a:pt x="1868" y="2452"/>
                      <a:pt x="1401" y="2118"/>
                      <a:pt x="967" y="1752"/>
                    </a:cubicBezTo>
                    <a:cubicBezTo>
                      <a:pt x="734" y="1551"/>
                      <a:pt x="500" y="1285"/>
                      <a:pt x="334" y="1051"/>
                    </a:cubicBezTo>
                    <a:cubicBezTo>
                      <a:pt x="167" y="784"/>
                      <a:pt x="167" y="384"/>
                      <a:pt x="434" y="250"/>
                    </a:cubicBezTo>
                    <a:cubicBezTo>
                      <a:pt x="515" y="234"/>
                      <a:pt x="596" y="226"/>
                      <a:pt x="675" y="226"/>
                    </a:cubicBezTo>
                    <a:close/>
                    <a:moveTo>
                      <a:pt x="655" y="0"/>
                    </a:moveTo>
                    <a:cubicBezTo>
                      <a:pt x="550" y="0"/>
                      <a:pt x="450" y="17"/>
                      <a:pt x="367" y="50"/>
                    </a:cubicBezTo>
                    <a:cubicBezTo>
                      <a:pt x="167" y="150"/>
                      <a:pt x="33" y="351"/>
                      <a:pt x="0" y="551"/>
                    </a:cubicBezTo>
                    <a:cubicBezTo>
                      <a:pt x="0" y="751"/>
                      <a:pt x="33" y="951"/>
                      <a:pt x="134" y="1118"/>
                    </a:cubicBezTo>
                    <a:cubicBezTo>
                      <a:pt x="334" y="1418"/>
                      <a:pt x="567" y="1651"/>
                      <a:pt x="834" y="1885"/>
                    </a:cubicBezTo>
                    <a:cubicBezTo>
                      <a:pt x="1268" y="2252"/>
                      <a:pt x="1768" y="2585"/>
                      <a:pt x="2268" y="2819"/>
                    </a:cubicBezTo>
                    <a:cubicBezTo>
                      <a:pt x="2635" y="2986"/>
                      <a:pt x="3002" y="3119"/>
                      <a:pt x="3369" y="3219"/>
                    </a:cubicBezTo>
                    <a:cubicBezTo>
                      <a:pt x="3464" y="3243"/>
                      <a:pt x="3560" y="3267"/>
                      <a:pt x="3655" y="3279"/>
                    </a:cubicBezTo>
                    <a:lnTo>
                      <a:pt x="3655" y="3279"/>
                    </a:lnTo>
                    <a:cubicBezTo>
                      <a:pt x="3730" y="3437"/>
                      <a:pt x="3802" y="3595"/>
                      <a:pt x="3870" y="3753"/>
                    </a:cubicBezTo>
                    <a:cubicBezTo>
                      <a:pt x="3870" y="3620"/>
                      <a:pt x="3836" y="3453"/>
                      <a:pt x="3769" y="3319"/>
                    </a:cubicBezTo>
                    <a:cubicBezTo>
                      <a:pt x="3766" y="3308"/>
                      <a:pt x="3763" y="3297"/>
                      <a:pt x="3760" y="3286"/>
                    </a:cubicBezTo>
                    <a:lnTo>
                      <a:pt x="3760" y="3286"/>
                    </a:lnTo>
                    <a:cubicBezTo>
                      <a:pt x="3763" y="3286"/>
                      <a:pt x="3766" y="3286"/>
                      <a:pt x="3769" y="3286"/>
                    </a:cubicBezTo>
                    <a:cubicBezTo>
                      <a:pt x="3766" y="3285"/>
                      <a:pt x="3763" y="3283"/>
                      <a:pt x="3759" y="3282"/>
                    </a:cubicBezTo>
                    <a:lnTo>
                      <a:pt x="3759" y="3282"/>
                    </a:lnTo>
                    <a:cubicBezTo>
                      <a:pt x="3658" y="2930"/>
                      <a:pt x="3496" y="2608"/>
                      <a:pt x="3302" y="2285"/>
                    </a:cubicBezTo>
                    <a:cubicBezTo>
                      <a:pt x="3002" y="1785"/>
                      <a:pt x="2669" y="1318"/>
                      <a:pt x="2235" y="951"/>
                    </a:cubicBezTo>
                    <a:cubicBezTo>
                      <a:pt x="2002" y="684"/>
                      <a:pt x="1735" y="484"/>
                      <a:pt x="1468" y="284"/>
                    </a:cubicBezTo>
                    <a:cubicBezTo>
                      <a:pt x="1301" y="184"/>
                      <a:pt x="1134" y="117"/>
                      <a:pt x="967" y="50"/>
                    </a:cubicBezTo>
                    <a:cubicBezTo>
                      <a:pt x="867" y="17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0"/>
              <p:cNvSpPr/>
              <p:nvPr/>
            </p:nvSpPr>
            <p:spPr>
              <a:xfrm>
                <a:off x="5656803" y="1316278"/>
                <a:ext cx="57933" cy="105514"/>
              </a:xfrm>
              <a:custGeom>
                <a:rect b="b" l="l" r="r" t="t"/>
                <a:pathLst>
                  <a:path extrusionOk="0" h="4801" w="2636">
                    <a:moveTo>
                      <a:pt x="1986" y="203"/>
                    </a:moveTo>
                    <a:cubicBezTo>
                      <a:pt x="2063" y="203"/>
                      <a:pt x="2144" y="239"/>
                      <a:pt x="2202" y="297"/>
                    </a:cubicBezTo>
                    <a:cubicBezTo>
                      <a:pt x="2302" y="431"/>
                      <a:pt x="2335" y="597"/>
                      <a:pt x="2369" y="764"/>
                    </a:cubicBezTo>
                    <a:cubicBezTo>
                      <a:pt x="2369" y="931"/>
                      <a:pt x="2335" y="1098"/>
                      <a:pt x="2302" y="1265"/>
                    </a:cubicBezTo>
                    <a:cubicBezTo>
                      <a:pt x="2269" y="1598"/>
                      <a:pt x="2202" y="1932"/>
                      <a:pt x="2069" y="2265"/>
                    </a:cubicBezTo>
                    <a:cubicBezTo>
                      <a:pt x="1868" y="2799"/>
                      <a:pt x="1568" y="3266"/>
                      <a:pt x="1201" y="3733"/>
                    </a:cubicBezTo>
                    <a:cubicBezTo>
                      <a:pt x="867" y="4068"/>
                      <a:pt x="504" y="4402"/>
                      <a:pt x="114" y="4711"/>
                    </a:cubicBezTo>
                    <a:lnTo>
                      <a:pt x="114" y="4711"/>
                    </a:lnTo>
                    <a:cubicBezTo>
                      <a:pt x="158" y="4595"/>
                      <a:pt x="264" y="4025"/>
                      <a:pt x="501" y="3166"/>
                    </a:cubicBezTo>
                    <a:cubicBezTo>
                      <a:pt x="668" y="2632"/>
                      <a:pt x="868" y="2065"/>
                      <a:pt x="1101" y="1565"/>
                    </a:cubicBezTo>
                    <a:cubicBezTo>
                      <a:pt x="1235" y="1265"/>
                      <a:pt x="1368" y="931"/>
                      <a:pt x="1535" y="631"/>
                    </a:cubicBezTo>
                    <a:cubicBezTo>
                      <a:pt x="1602" y="464"/>
                      <a:pt x="1702" y="331"/>
                      <a:pt x="1835" y="264"/>
                    </a:cubicBezTo>
                    <a:cubicBezTo>
                      <a:pt x="1877" y="222"/>
                      <a:pt x="1931" y="203"/>
                      <a:pt x="1986" y="203"/>
                    </a:cubicBezTo>
                    <a:close/>
                    <a:moveTo>
                      <a:pt x="1978" y="0"/>
                    </a:moveTo>
                    <a:cubicBezTo>
                      <a:pt x="1880" y="0"/>
                      <a:pt x="1782" y="30"/>
                      <a:pt x="1702" y="97"/>
                    </a:cubicBezTo>
                    <a:cubicBezTo>
                      <a:pt x="1535" y="197"/>
                      <a:pt x="1435" y="364"/>
                      <a:pt x="1335" y="531"/>
                    </a:cubicBezTo>
                    <a:cubicBezTo>
                      <a:pt x="1201" y="864"/>
                      <a:pt x="1034" y="1198"/>
                      <a:pt x="934" y="1498"/>
                    </a:cubicBezTo>
                    <a:cubicBezTo>
                      <a:pt x="701" y="2032"/>
                      <a:pt x="501" y="2599"/>
                      <a:pt x="367" y="3166"/>
                    </a:cubicBezTo>
                    <a:cubicBezTo>
                      <a:pt x="267" y="3533"/>
                      <a:pt x="167" y="3933"/>
                      <a:pt x="134" y="4300"/>
                    </a:cubicBezTo>
                    <a:cubicBezTo>
                      <a:pt x="101" y="4430"/>
                      <a:pt x="100" y="4591"/>
                      <a:pt x="100" y="4722"/>
                    </a:cubicBezTo>
                    <a:lnTo>
                      <a:pt x="100" y="4722"/>
                    </a:lnTo>
                    <a:cubicBezTo>
                      <a:pt x="67" y="4749"/>
                      <a:pt x="34" y="4775"/>
                      <a:pt x="0" y="4800"/>
                    </a:cubicBezTo>
                    <a:cubicBezTo>
                      <a:pt x="134" y="4734"/>
                      <a:pt x="267" y="4667"/>
                      <a:pt x="401" y="4600"/>
                    </a:cubicBezTo>
                    <a:cubicBezTo>
                      <a:pt x="734" y="4400"/>
                      <a:pt x="1034" y="4133"/>
                      <a:pt x="1301" y="3833"/>
                    </a:cubicBezTo>
                    <a:cubicBezTo>
                      <a:pt x="1702" y="3399"/>
                      <a:pt x="2035" y="2899"/>
                      <a:pt x="2235" y="2332"/>
                    </a:cubicBezTo>
                    <a:cubicBezTo>
                      <a:pt x="2369" y="1998"/>
                      <a:pt x="2469" y="1665"/>
                      <a:pt x="2536" y="1331"/>
                    </a:cubicBezTo>
                    <a:cubicBezTo>
                      <a:pt x="2636" y="931"/>
                      <a:pt x="2569" y="531"/>
                      <a:pt x="2369" y="164"/>
                    </a:cubicBezTo>
                    <a:cubicBezTo>
                      <a:pt x="2269" y="64"/>
                      <a:pt x="2122" y="0"/>
                      <a:pt x="197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40"/>
              <p:cNvSpPr/>
              <p:nvPr/>
            </p:nvSpPr>
            <p:spPr>
              <a:xfrm>
                <a:off x="6379643" y="842377"/>
                <a:ext cx="1686158" cy="1684817"/>
              </a:xfrm>
              <a:custGeom>
                <a:rect b="b" l="l" r="r" t="t"/>
                <a:pathLst>
                  <a:path extrusionOk="0" h="76661" w="76722">
                    <a:moveTo>
                      <a:pt x="76689" y="37706"/>
                    </a:moveTo>
                    <a:cubicBezTo>
                      <a:pt x="76689" y="37717"/>
                      <a:pt x="76689" y="37728"/>
                      <a:pt x="76689" y="37738"/>
                    </a:cubicBezTo>
                    <a:lnTo>
                      <a:pt x="76689" y="38205"/>
                    </a:lnTo>
                    <a:cubicBezTo>
                      <a:pt x="76689" y="38239"/>
                      <a:pt x="76722" y="38272"/>
                      <a:pt x="76722" y="38339"/>
                    </a:cubicBezTo>
                    <a:cubicBezTo>
                      <a:pt x="76722" y="38272"/>
                      <a:pt x="76722" y="38205"/>
                      <a:pt x="76722" y="38172"/>
                    </a:cubicBezTo>
                    <a:lnTo>
                      <a:pt x="76689" y="37706"/>
                    </a:lnTo>
                    <a:close/>
                    <a:moveTo>
                      <a:pt x="38484" y="1"/>
                    </a:moveTo>
                    <a:cubicBezTo>
                      <a:pt x="35844" y="1"/>
                      <a:pt x="33203" y="268"/>
                      <a:pt x="30589" y="812"/>
                    </a:cubicBezTo>
                    <a:cubicBezTo>
                      <a:pt x="28854" y="1179"/>
                      <a:pt x="27153" y="1679"/>
                      <a:pt x="25485" y="2279"/>
                    </a:cubicBezTo>
                    <a:cubicBezTo>
                      <a:pt x="18314" y="4848"/>
                      <a:pt x="12109" y="9518"/>
                      <a:pt x="7639" y="15622"/>
                    </a:cubicBezTo>
                    <a:cubicBezTo>
                      <a:pt x="6438" y="17224"/>
                      <a:pt x="5404" y="18925"/>
                      <a:pt x="4504" y="20659"/>
                    </a:cubicBezTo>
                    <a:cubicBezTo>
                      <a:pt x="4003" y="21560"/>
                      <a:pt x="3570" y="22461"/>
                      <a:pt x="3203" y="23395"/>
                    </a:cubicBezTo>
                    <a:cubicBezTo>
                      <a:pt x="2836" y="24329"/>
                      <a:pt x="2436" y="25263"/>
                      <a:pt x="2135" y="26230"/>
                    </a:cubicBezTo>
                    <a:cubicBezTo>
                      <a:pt x="1502" y="28165"/>
                      <a:pt x="1001" y="30133"/>
                      <a:pt x="668" y="32134"/>
                    </a:cubicBezTo>
                    <a:cubicBezTo>
                      <a:pt x="1" y="36237"/>
                      <a:pt x="1" y="40407"/>
                      <a:pt x="668" y="44510"/>
                    </a:cubicBezTo>
                    <a:cubicBezTo>
                      <a:pt x="1001" y="46511"/>
                      <a:pt x="1502" y="48513"/>
                      <a:pt x="2135" y="50447"/>
                    </a:cubicBezTo>
                    <a:cubicBezTo>
                      <a:pt x="2436" y="51415"/>
                      <a:pt x="2803" y="52349"/>
                      <a:pt x="3203" y="53283"/>
                    </a:cubicBezTo>
                    <a:cubicBezTo>
                      <a:pt x="3603" y="54183"/>
                      <a:pt x="4037" y="55117"/>
                      <a:pt x="4504" y="55985"/>
                    </a:cubicBezTo>
                    <a:cubicBezTo>
                      <a:pt x="5404" y="57753"/>
                      <a:pt x="6438" y="59420"/>
                      <a:pt x="7639" y="61022"/>
                    </a:cubicBezTo>
                    <a:cubicBezTo>
                      <a:pt x="12109" y="67159"/>
                      <a:pt x="18347" y="71796"/>
                      <a:pt x="25485" y="74398"/>
                    </a:cubicBezTo>
                    <a:cubicBezTo>
                      <a:pt x="27153" y="74998"/>
                      <a:pt x="28854" y="75465"/>
                      <a:pt x="30589" y="75865"/>
                    </a:cubicBezTo>
                    <a:cubicBezTo>
                      <a:pt x="32290" y="76199"/>
                      <a:pt x="34025" y="76433"/>
                      <a:pt x="35759" y="76566"/>
                    </a:cubicBezTo>
                    <a:cubicBezTo>
                      <a:pt x="36649" y="76630"/>
                      <a:pt x="37543" y="76661"/>
                      <a:pt x="38439" y="76661"/>
                    </a:cubicBezTo>
                    <a:cubicBezTo>
                      <a:pt x="40836" y="76661"/>
                      <a:pt x="43244" y="76436"/>
                      <a:pt x="45600" y="75999"/>
                    </a:cubicBezTo>
                    <a:cubicBezTo>
                      <a:pt x="51471" y="74898"/>
                      <a:pt x="56975" y="72430"/>
                      <a:pt x="61745" y="68794"/>
                    </a:cubicBezTo>
                    <a:cubicBezTo>
                      <a:pt x="65614" y="65825"/>
                      <a:pt x="68916" y="62089"/>
                      <a:pt x="71418" y="57886"/>
                    </a:cubicBezTo>
                    <a:cubicBezTo>
                      <a:pt x="72452" y="56151"/>
                      <a:pt x="73320" y="54350"/>
                      <a:pt x="74053" y="52482"/>
                    </a:cubicBezTo>
                    <a:cubicBezTo>
                      <a:pt x="74687" y="50914"/>
                      <a:pt x="75188" y="49313"/>
                      <a:pt x="75621" y="47679"/>
                    </a:cubicBezTo>
                    <a:cubicBezTo>
                      <a:pt x="76155" y="45410"/>
                      <a:pt x="76522" y="43075"/>
                      <a:pt x="76655" y="40774"/>
                    </a:cubicBezTo>
                    <a:cubicBezTo>
                      <a:pt x="76689" y="39973"/>
                      <a:pt x="76689" y="39373"/>
                      <a:pt x="76689" y="38939"/>
                    </a:cubicBezTo>
                    <a:lnTo>
                      <a:pt x="76689" y="38472"/>
                    </a:lnTo>
                    <a:lnTo>
                      <a:pt x="76655" y="38939"/>
                    </a:lnTo>
                    <a:cubicBezTo>
                      <a:pt x="76622" y="39339"/>
                      <a:pt x="76655" y="39973"/>
                      <a:pt x="76589" y="40740"/>
                    </a:cubicBezTo>
                    <a:cubicBezTo>
                      <a:pt x="76422" y="43075"/>
                      <a:pt x="76055" y="45377"/>
                      <a:pt x="75488" y="47612"/>
                    </a:cubicBezTo>
                    <a:cubicBezTo>
                      <a:pt x="75054" y="49246"/>
                      <a:pt x="74520" y="50848"/>
                      <a:pt x="73887" y="52415"/>
                    </a:cubicBezTo>
                    <a:cubicBezTo>
                      <a:pt x="73153" y="54283"/>
                      <a:pt x="72252" y="56085"/>
                      <a:pt x="71251" y="57786"/>
                    </a:cubicBezTo>
                    <a:cubicBezTo>
                      <a:pt x="68716" y="61956"/>
                      <a:pt x="65447" y="65625"/>
                      <a:pt x="61578" y="68560"/>
                    </a:cubicBezTo>
                    <a:cubicBezTo>
                      <a:pt x="56841" y="72163"/>
                      <a:pt x="51371" y="74565"/>
                      <a:pt x="45566" y="75665"/>
                    </a:cubicBezTo>
                    <a:cubicBezTo>
                      <a:pt x="43268" y="76085"/>
                      <a:pt x="40948" y="76294"/>
                      <a:pt x="38630" y="76294"/>
                    </a:cubicBezTo>
                    <a:cubicBezTo>
                      <a:pt x="35969" y="76294"/>
                      <a:pt x="33310" y="76018"/>
                      <a:pt x="30689" y="75465"/>
                    </a:cubicBezTo>
                    <a:cubicBezTo>
                      <a:pt x="28955" y="75098"/>
                      <a:pt x="27253" y="74631"/>
                      <a:pt x="25619" y="74031"/>
                    </a:cubicBezTo>
                    <a:cubicBezTo>
                      <a:pt x="18547" y="71462"/>
                      <a:pt x="12409" y="66859"/>
                      <a:pt x="7973" y="60788"/>
                    </a:cubicBezTo>
                    <a:cubicBezTo>
                      <a:pt x="6805" y="59220"/>
                      <a:pt x="5771" y="57519"/>
                      <a:pt x="4871" y="55784"/>
                    </a:cubicBezTo>
                    <a:cubicBezTo>
                      <a:pt x="4404" y="54917"/>
                      <a:pt x="3970" y="54017"/>
                      <a:pt x="3603" y="53116"/>
                    </a:cubicBezTo>
                    <a:cubicBezTo>
                      <a:pt x="3236" y="52182"/>
                      <a:pt x="2869" y="51248"/>
                      <a:pt x="2569" y="50314"/>
                    </a:cubicBezTo>
                    <a:cubicBezTo>
                      <a:pt x="1902" y="48379"/>
                      <a:pt x="1435" y="46411"/>
                      <a:pt x="1101" y="44443"/>
                    </a:cubicBezTo>
                    <a:cubicBezTo>
                      <a:pt x="434" y="40407"/>
                      <a:pt x="434" y="36270"/>
                      <a:pt x="1101" y="32234"/>
                    </a:cubicBezTo>
                    <a:cubicBezTo>
                      <a:pt x="1435" y="30233"/>
                      <a:pt x="1902" y="28265"/>
                      <a:pt x="2569" y="26363"/>
                    </a:cubicBezTo>
                    <a:cubicBezTo>
                      <a:pt x="2869" y="25396"/>
                      <a:pt x="3203" y="24462"/>
                      <a:pt x="3603" y="23561"/>
                    </a:cubicBezTo>
                    <a:cubicBezTo>
                      <a:pt x="4003" y="22627"/>
                      <a:pt x="4404" y="21727"/>
                      <a:pt x="4871" y="20859"/>
                    </a:cubicBezTo>
                    <a:cubicBezTo>
                      <a:pt x="5771" y="19125"/>
                      <a:pt x="6805" y="17457"/>
                      <a:pt x="7973" y="15889"/>
                    </a:cubicBezTo>
                    <a:cubicBezTo>
                      <a:pt x="12409" y="9818"/>
                      <a:pt x="18547" y="5215"/>
                      <a:pt x="25619" y="2646"/>
                    </a:cubicBezTo>
                    <a:cubicBezTo>
                      <a:pt x="27253" y="2046"/>
                      <a:pt x="28955" y="1579"/>
                      <a:pt x="30689" y="1212"/>
                    </a:cubicBezTo>
                    <a:cubicBezTo>
                      <a:pt x="33310" y="659"/>
                      <a:pt x="35969" y="383"/>
                      <a:pt x="38630" y="383"/>
                    </a:cubicBezTo>
                    <a:cubicBezTo>
                      <a:pt x="40948" y="383"/>
                      <a:pt x="43268" y="593"/>
                      <a:pt x="45566" y="1012"/>
                    </a:cubicBezTo>
                    <a:cubicBezTo>
                      <a:pt x="51371" y="2113"/>
                      <a:pt x="56841" y="4514"/>
                      <a:pt x="61578" y="8117"/>
                    </a:cubicBezTo>
                    <a:cubicBezTo>
                      <a:pt x="65447" y="11052"/>
                      <a:pt x="68716" y="14722"/>
                      <a:pt x="71251" y="18891"/>
                    </a:cubicBezTo>
                    <a:cubicBezTo>
                      <a:pt x="72285" y="20593"/>
                      <a:pt x="73153" y="22394"/>
                      <a:pt x="73887" y="24262"/>
                    </a:cubicBezTo>
                    <a:cubicBezTo>
                      <a:pt x="74520" y="25796"/>
                      <a:pt x="75054" y="27397"/>
                      <a:pt x="75488" y="29032"/>
                    </a:cubicBezTo>
                    <a:cubicBezTo>
                      <a:pt x="76055" y="31267"/>
                      <a:pt x="76422" y="33569"/>
                      <a:pt x="76622" y="35904"/>
                    </a:cubicBezTo>
                    <a:cubicBezTo>
                      <a:pt x="76689" y="36671"/>
                      <a:pt x="76689" y="37271"/>
                      <a:pt x="76689" y="37705"/>
                    </a:cubicBezTo>
                    <a:lnTo>
                      <a:pt x="76689" y="37706"/>
                    </a:lnTo>
                    <a:lnTo>
                      <a:pt x="76689" y="37706"/>
                    </a:lnTo>
                    <a:cubicBezTo>
                      <a:pt x="76690" y="37304"/>
                      <a:pt x="76720" y="36683"/>
                      <a:pt x="76655" y="35904"/>
                    </a:cubicBezTo>
                    <a:cubicBezTo>
                      <a:pt x="76522" y="33602"/>
                      <a:pt x="76155" y="31267"/>
                      <a:pt x="75621" y="28999"/>
                    </a:cubicBezTo>
                    <a:cubicBezTo>
                      <a:pt x="75221" y="27364"/>
                      <a:pt x="74687" y="25763"/>
                      <a:pt x="74087" y="24195"/>
                    </a:cubicBezTo>
                    <a:cubicBezTo>
                      <a:pt x="73353" y="22327"/>
                      <a:pt x="72452" y="20493"/>
                      <a:pt x="71418" y="18758"/>
                    </a:cubicBezTo>
                    <a:cubicBezTo>
                      <a:pt x="68916" y="14555"/>
                      <a:pt x="65614" y="10852"/>
                      <a:pt x="61745" y="7850"/>
                    </a:cubicBezTo>
                    <a:cubicBezTo>
                      <a:pt x="56975" y="4248"/>
                      <a:pt x="51471" y="1779"/>
                      <a:pt x="45600" y="645"/>
                    </a:cubicBezTo>
                    <a:cubicBezTo>
                      <a:pt x="43243" y="218"/>
                      <a:pt x="40864" y="1"/>
                      <a:pt x="3848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40"/>
              <p:cNvSpPr/>
              <p:nvPr/>
            </p:nvSpPr>
            <p:spPr>
              <a:xfrm>
                <a:off x="6395775" y="1679830"/>
                <a:ext cx="360717" cy="9538"/>
              </a:xfrm>
              <a:custGeom>
                <a:rect b="b" l="l" r="r" t="t"/>
                <a:pathLst>
                  <a:path extrusionOk="0" h="434" w="16413">
                    <a:moveTo>
                      <a:pt x="8206" y="0"/>
                    </a:moveTo>
                    <a:cubicBezTo>
                      <a:pt x="3670" y="0"/>
                      <a:pt x="0" y="100"/>
                      <a:pt x="0" y="234"/>
                    </a:cubicBezTo>
                    <a:cubicBezTo>
                      <a:pt x="0" y="334"/>
                      <a:pt x="3670" y="434"/>
                      <a:pt x="8206" y="434"/>
                    </a:cubicBezTo>
                    <a:cubicBezTo>
                      <a:pt x="12709" y="434"/>
                      <a:pt x="16412" y="334"/>
                      <a:pt x="16412" y="234"/>
                    </a:cubicBezTo>
                    <a:cubicBezTo>
                      <a:pt x="16412" y="100"/>
                      <a:pt x="12709" y="0"/>
                      <a:pt x="8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0"/>
              <p:cNvSpPr/>
              <p:nvPr/>
            </p:nvSpPr>
            <p:spPr>
              <a:xfrm>
                <a:off x="7722688" y="1679830"/>
                <a:ext cx="339464" cy="9538"/>
              </a:xfrm>
              <a:custGeom>
                <a:rect b="b" l="l" r="r" t="t"/>
                <a:pathLst>
                  <a:path extrusionOk="0" h="434" w="15446">
                    <a:moveTo>
                      <a:pt x="7706" y="0"/>
                    </a:moveTo>
                    <a:cubicBezTo>
                      <a:pt x="3437" y="0"/>
                      <a:pt x="1" y="100"/>
                      <a:pt x="1" y="234"/>
                    </a:cubicBezTo>
                    <a:cubicBezTo>
                      <a:pt x="1" y="334"/>
                      <a:pt x="3437" y="434"/>
                      <a:pt x="7706" y="434"/>
                    </a:cubicBezTo>
                    <a:cubicBezTo>
                      <a:pt x="11976" y="434"/>
                      <a:pt x="15445" y="334"/>
                      <a:pt x="15445" y="234"/>
                    </a:cubicBezTo>
                    <a:cubicBezTo>
                      <a:pt x="15445" y="100"/>
                      <a:pt x="11976" y="0"/>
                      <a:pt x="77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40"/>
              <p:cNvSpPr/>
              <p:nvPr/>
            </p:nvSpPr>
            <p:spPr>
              <a:xfrm>
                <a:off x="7221975" y="2187862"/>
                <a:ext cx="9560" cy="335047"/>
              </a:xfrm>
              <a:custGeom>
                <a:rect b="b" l="l" r="r" t="t"/>
                <a:pathLst>
                  <a:path extrusionOk="0" h="15245" w="435">
                    <a:moveTo>
                      <a:pt x="234" y="1"/>
                    </a:moveTo>
                    <a:cubicBezTo>
                      <a:pt x="101" y="1"/>
                      <a:pt x="1" y="3436"/>
                      <a:pt x="1" y="7639"/>
                    </a:cubicBezTo>
                    <a:cubicBezTo>
                      <a:pt x="1" y="11842"/>
                      <a:pt x="101" y="15245"/>
                      <a:pt x="234" y="15245"/>
                    </a:cubicBezTo>
                    <a:cubicBezTo>
                      <a:pt x="334" y="15245"/>
                      <a:pt x="435" y="11842"/>
                      <a:pt x="435" y="7639"/>
                    </a:cubicBezTo>
                    <a:cubicBezTo>
                      <a:pt x="435" y="3436"/>
                      <a:pt x="334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0"/>
              <p:cNvSpPr/>
              <p:nvPr/>
            </p:nvSpPr>
            <p:spPr>
              <a:xfrm>
                <a:off x="7107626" y="1421045"/>
                <a:ext cx="93119" cy="39340"/>
              </a:xfrm>
              <a:custGeom>
                <a:rect b="b" l="l" r="r" t="t"/>
                <a:pathLst>
                  <a:path extrusionOk="0" h="1790" w="4237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234"/>
                      <a:pt x="167" y="467"/>
                      <a:pt x="334" y="667"/>
                    </a:cubicBezTo>
                    <a:cubicBezTo>
                      <a:pt x="701" y="1134"/>
                      <a:pt x="1234" y="1501"/>
                      <a:pt x="1801" y="1668"/>
                    </a:cubicBezTo>
                    <a:cubicBezTo>
                      <a:pt x="2088" y="1747"/>
                      <a:pt x="2375" y="1789"/>
                      <a:pt x="2661" y="1789"/>
                    </a:cubicBezTo>
                    <a:cubicBezTo>
                      <a:pt x="2975" y="1789"/>
                      <a:pt x="3289" y="1739"/>
                      <a:pt x="3603" y="1635"/>
                    </a:cubicBezTo>
                    <a:cubicBezTo>
                      <a:pt x="3836" y="1568"/>
                      <a:pt x="4070" y="1468"/>
                      <a:pt x="4237" y="1268"/>
                    </a:cubicBezTo>
                    <a:cubicBezTo>
                      <a:pt x="4237" y="1265"/>
                      <a:pt x="4235" y="1263"/>
                      <a:pt x="4231" y="1263"/>
                    </a:cubicBezTo>
                    <a:cubicBezTo>
                      <a:pt x="4193" y="1263"/>
                      <a:pt x="3962" y="1410"/>
                      <a:pt x="3536" y="1501"/>
                    </a:cubicBezTo>
                    <a:cubicBezTo>
                      <a:pt x="3284" y="1564"/>
                      <a:pt x="3017" y="1597"/>
                      <a:pt x="2750" y="1597"/>
                    </a:cubicBezTo>
                    <a:cubicBezTo>
                      <a:pt x="2450" y="1597"/>
                      <a:pt x="2150" y="1556"/>
                      <a:pt x="1868" y="1468"/>
                    </a:cubicBezTo>
                    <a:cubicBezTo>
                      <a:pt x="1334" y="1301"/>
                      <a:pt x="834" y="967"/>
                      <a:pt x="434" y="567"/>
                    </a:cubicBezTo>
                    <a:cubicBezTo>
                      <a:pt x="134" y="2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0"/>
              <p:cNvSpPr/>
              <p:nvPr/>
            </p:nvSpPr>
            <p:spPr>
              <a:xfrm>
                <a:off x="7248370" y="1412232"/>
                <a:ext cx="98987" cy="45625"/>
              </a:xfrm>
              <a:custGeom>
                <a:rect b="b" l="l" r="r" t="t"/>
                <a:pathLst>
                  <a:path extrusionOk="0" h="2076" w="4504">
                    <a:moveTo>
                      <a:pt x="4471" y="1"/>
                    </a:moveTo>
                    <a:lnTo>
                      <a:pt x="4471" y="1"/>
                    </a:lnTo>
                    <a:cubicBezTo>
                      <a:pt x="4371" y="234"/>
                      <a:pt x="4270" y="468"/>
                      <a:pt x="4137" y="701"/>
                    </a:cubicBezTo>
                    <a:cubicBezTo>
                      <a:pt x="3770" y="1202"/>
                      <a:pt x="3270" y="1602"/>
                      <a:pt x="2669" y="1769"/>
                    </a:cubicBezTo>
                    <a:cubicBezTo>
                      <a:pt x="2352" y="1835"/>
                      <a:pt x="2036" y="1869"/>
                      <a:pt x="1723" y="1869"/>
                    </a:cubicBezTo>
                    <a:cubicBezTo>
                      <a:pt x="1410" y="1869"/>
                      <a:pt x="1102" y="1835"/>
                      <a:pt x="801" y="1769"/>
                    </a:cubicBezTo>
                    <a:cubicBezTo>
                      <a:pt x="534" y="1669"/>
                      <a:pt x="268" y="1635"/>
                      <a:pt x="1" y="1569"/>
                    </a:cubicBezTo>
                    <a:lnTo>
                      <a:pt x="1" y="1569"/>
                    </a:lnTo>
                    <a:cubicBezTo>
                      <a:pt x="234" y="1735"/>
                      <a:pt x="468" y="1869"/>
                      <a:pt x="735" y="1902"/>
                    </a:cubicBezTo>
                    <a:cubicBezTo>
                      <a:pt x="1094" y="2016"/>
                      <a:pt x="1476" y="2076"/>
                      <a:pt x="1854" y="2076"/>
                    </a:cubicBezTo>
                    <a:cubicBezTo>
                      <a:pt x="2142" y="2076"/>
                      <a:pt x="2429" y="2041"/>
                      <a:pt x="2703" y="1969"/>
                    </a:cubicBezTo>
                    <a:cubicBezTo>
                      <a:pt x="3370" y="1769"/>
                      <a:pt x="3937" y="1368"/>
                      <a:pt x="4270" y="768"/>
                    </a:cubicBezTo>
                    <a:cubicBezTo>
                      <a:pt x="4437" y="534"/>
                      <a:pt x="4504" y="268"/>
                      <a:pt x="44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0"/>
              <p:cNvSpPr/>
              <p:nvPr/>
            </p:nvSpPr>
            <p:spPr>
              <a:xfrm>
                <a:off x="7045298" y="1717939"/>
                <a:ext cx="348255" cy="77009"/>
              </a:xfrm>
              <a:custGeom>
                <a:rect b="b" l="l" r="r" t="t"/>
                <a:pathLst>
                  <a:path extrusionOk="0" h="3504" w="15846">
                    <a:moveTo>
                      <a:pt x="6" y="2997"/>
                    </a:moveTo>
                    <a:cubicBezTo>
                      <a:pt x="4" y="2999"/>
                      <a:pt x="2" y="3001"/>
                      <a:pt x="1" y="3003"/>
                    </a:cubicBezTo>
                    <a:cubicBezTo>
                      <a:pt x="1" y="3003"/>
                      <a:pt x="3" y="3001"/>
                      <a:pt x="6" y="2997"/>
                    </a:cubicBezTo>
                    <a:close/>
                    <a:moveTo>
                      <a:pt x="15845" y="1"/>
                    </a:moveTo>
                    <a:cubicBezTo>
                      <a:pt x="15845" y="1"/>
                      <a:pt x="15779" y="1"/>
                      <a:pt x="15679" y="34"/>
                    </a:cubicBezTo>
                    <a:cubicBezTo>
                      <a:pt x="15512" y="67"/>
                      <a:pt x="15345" y="134"/>
                      <a:pt x="15212" y="234"/>
                    </a:cubicBezTo>
                    <a:cubicBezTo>
                      <a:pt x="14645" y="534"/>
                      <a:pt x="14144" y="901"/>
                      <a:pt x="13677" y="1335"/>
                    </a:cubicBezTo>
                    <a:cubicBezTo>
                      <a:pt x="12977" y="1969"/>
                      <a:pt x="12243" y="2502"/>
                      <a:pt x="11409" y="2936"/>
                    </a:cubicBezTo>
                    <a:cubicBezTo>
                      <a:pt x="10942" y="3170"/>
                      <a:pt x="10417" y="3270"/>
                      <a:pt x="9862" y="3270"/>
                    </a:cubicBezTo>
                    <a:cubicBezTo>
                      <a:pt x="9307" y="3270"/>
                      <a:pt x="8724" y="3170"/>
                      <a:pt x="8140" y="3003"/>
                    </a:cubicBezTo>
                    <a:cubicBezTo>
                      <a:pt x="6972" y="2703"/>
                      <a:pt x="5938" y="2169"/>
                      <a:pt x="4904" y="1869"/>
                    </a:cubicBezTo>
                    <a:cubicBezTo>
                      <a:pt x="4291" y="1641"/>
                      <a:pt x="3646" y="1523"/>
                      <a:pt x="3003" y="1523"/>
                    </a:cubicBezTo>
                    <a:cubicBezTo>
                      <a:pt x="2701" y="1523"/>
                      <a:pt x="2400" y="1549"/>
                      <a:pt x="2102" y="1602"/>
                    </a:cubicBezTo>
                    <a:cubicBezTo>
                      <a:pt x="1469" y="1702"/>
                      <a:pt x="868" y="2002"/>
                      <a:pt x="401" y="2436"/>
                    </a:cubicBezTo>
                    <a:cubicBezTo>
                      <a:pt x="268" y="2569"/>
                      <a:pt x="168" y="2703"/>
                      <a:pt x="68" y="2836"/>
                    </a:cubicBezTo>
                    <a:cubicBezTo>
                      <a:pt x="42" y="2939"/>
                      <a:pt x="16" y="2982"/>
                      <a:pt x="6" y="2997"/>
                    </a:cubicBezTo>
                    <a:lnTo>
                      <a:pt x="6" y="2997"/>
                    </a:lnTo>
                    <a:cubicBezTo>
                      <a:pt x="138" y="2832"/>
                      <a:pt x="303" y="2667"/>
                      <a:pt x="468" y="2502"/>
                    </a:cubicBezTo>
                    <a:cubicBezTo>
                      <a:pt x="935" y="2102"/>
                      <a:pt x="1535" y="1869"/>
                      <a:pt x="2136" y="1769"/>
                    </a:cubicBezTo>
                    <a:cubicBezTo>
                      <a:pt x="2393" y="1731"/>
                      <a:pt x="2653" y="1711"/>
                      <a:pt x="2914" y="1711"/>
                    </a:cubicBezTo>
                    <a:cubicBezTo>
                      <a:pt x="3565" y="1711"/>
                      <a:pt x="4218" y="1831"/>
                      <a:pt x="4838" y="2069"/>
                    </a:cubicBezTo>
                    <a:cubicBezTo>
                      <a:pt x="5838" y="2369"/>
                      <a:pt x="6872" y="2903"/>
                      <a:pt x="8073" y="3236"/>
                    </a:cubicBezTo>
                    <a:cubicBezTo>
                      <a:pt x="8640" y="3403"/>
                      <a:pt x="9241" y="3503"/>
                      <a:pt x="9841" y="3503"/>
                    </a:cubicBezTo>
                    <a:cubicBezTo>
                      <a:pt x="10408" y="3503"/>
                      <a:pt x="10975" y="3370"/>
                      <a:pt x="11509" y="3136"/>
                    </a:cubicBezTo>
                    <a:cubicBezTo>
                      <a:pt x="12343" y="2703"/>
                      <a:pt x="13077" y="2136"/>
                      <a:pt x="13777" y="1468"/>
                    </a:cubicBezTo>
                    <a:cubicBezTo>
                      <a:pt x="14211" y="1035"/>
                      <a:pt x="14711" y="668"/>
                      <a:pt x="15245" y="334"/>
                    </a:cubicBezTo>
                    <a:cubicBezTo>
                      <a:pt x="15612" y="101"/>
                      <a:pt x="15845" y="34"/>
                      <a:pt x="15845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40"/>
              <p:cNvSpPr/>
              <p:nvPr/>
            </p:nvSpPr>
            <p:spPr>
              <a:xfrm>
                <a:off x="7332676" y="1285993"/>
                <a:ext cx="101206" cy="11384"/>
              </a:xfrm>
              <a:custGeom>
                <a:rect b="b" l="l" r="r" t="t"/>
                <a:pathLst>
                  <a:path extrusionOk="0" h="518" w="4605">
                    <a:moveTo>
                      <a:pt x="2134" y="1"/>
                    </a:moveTo>
                    <a:cubicBezTo>
                      <a:pt x="1407" y="1"/>
                      <a:pt x="682" y="126"/>
                      <a:pt x="1" y="374"/>
                    </a:cubicBezTo>
                    <a:cubicBezTo>
                      <a:pt x="1" y="382"/>
                      <a:pt x="14" y="385"/>
                      <a:pt x="39" y="385"/>
                    </a:cubicBezTo>
                    <a:cubicBezTo>
                      <a:pt x="212" y="385"/>
                      <a:pt x="951" y="230"/>
                      <a:pt x="1884" y="230"/>
                    </a:cubicBezTo>
                    <a:cubicBezTo>
                      <a:pt x="2020" y="230"/>
                      <a:pt x="2160" y="233"/>
                      <a:pt x="2302" y="241"/>
                    </a:cubicBezTo>
                    <a:cubicBezTo>
                      <a:pt x="3444" y="271"/>
                      <a:pt x="4396" y="517"/>
                      <a:pt x="4574" y="517"/>
                    </a:cubicBezTo>
                    <a:cubicBezTo>
                      <a:pt x="4594" y="517"/>
                      <a:pt x="4604" y="514"/>
                      <a:pt x="4604" y="508"/>
                    </a:cubicBezTo>
                    <a:cubicBezTo>
                      <a:pt x="3818" y="168"/>
                      <a:pt x="2974" y="1"/>
                      <a:pt x="21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0"/>
              <p:cNvSpPr/>
              <p:nvPr/>
            </p:nvSpPr>
            <p:spPr>
              <a:xfrm>
                <a:off x="6982267" y="1297883"/>
                <a:ext cx="123184" cy="18329"/>
              </a:xfrm>
              <a:custGeom>
                <a:rect b="b" l="l" r="r" t="t"/>
                <a:pathLst>
                  <a:path extrusionOk="0" h="834" w="5605">
                    <a:moveTo>
                      <a:pt x="5604" y="0"/>
                    </a:moveTo>
                    <a:lnTo>
                      <a:pt x="5604" y="0"/>
                    </a:lnTo>
                    <a:cubicBezTo>
                      <a:pt x="4670" y="200"/>
                      <a:pt x="3703" y="334"/>
                      <a:pt x="2735" y="367"/>
                    </a:cubicBezTo>
                    <a:cubicBezTo>
                      <a:pt x="2368" y="367"/>
                      <a:pt x="1968" y="367"/>
                      <a:pt x="1601" y="334"/>
                    </a:cubicBezTo>
                    <a:cubicBezTo>
                      <a:pt x="1425" y="295"/>
                      <a:pt x="1238" y="278"/>
                      <a:pt x="1053" y="278"/>
                    </a:cubicBezTo>
                    <a:cubicBezTo>
                      <a:pt x="922" y="278"/>
                      <a:pt x="792" y="286"/>
                      <a:pt x="667" y="300"/>
                    </a:cubicBezTo>
                    <a:cubicBezTo>
                      <a:pt x="434" y="334"/>
                      <a:pt x="234" y="434"/>
                      <a:pt x="100" y="600"/>
                    </a:cubicBezTo>
                    <a:cubicBezTo>
                      <a:pt x="0" y="734"/>
                      <a:pt x="0" y="834"/>
                      <a:pt x="0" y="834"/>
                    </a:cubicBezTo>
                    <a:cubicBezTo>
                      <a:pt x="0" y="834"/>
                      <a:pt x="33" y="767"/>
                      <a:pt x="134" y="667"/>
                    </a:cubicBezTo>
                    <a:cubicBezTo>
                      <a:pt x="300" y="534"/>
                      <a:pt x="467" y="467"/>
                      <a:pt x="667" y="434"/>
                    </a:cubicBezTo>
                    <a:cubicBezTo>
                      <a:pt x="967" y="434"/>
                      <a:pt x="1301" y="467"/>
                      <a:pt x="1568" y="534"/>
                    </a:cubicBezTo>
                    <a:cubicBezTo>
                      <a:pt x="1968" y="567"/>
                      <a:pt x="2335" y="600"/>
                      <a:pt x="2735" y="600"/>
                    </a:cubicBezTo>
                    <a:cubicBezTo>
                      <a:pt x="3436" y="600"/>
                      <a:pt x="4136" y="500"/>
                      <a:pt x="4804" y="300"/>
                    </a:cubicBezTo>
                    <a:cubicBezTo>
                      <a:pt x="5070" y="267"/>
                      <a:pt x="5337" y="133"/>
                      <a:pt x="560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40"/>
              <p:cNvSpPr/>
              <p:nvPr/>
            </p:nvSpPr>
            <p:spPr>
              <a:xfrm>
                <a:off x="7027716" y="1885100"/>
                <a:ext cx="381222" cy="85888"/>
              </a:xfrm>
              <a:custGeom>
                <a:rect b="b" l="l" r="r" t="t"/>
                <a:pathLst>
                  <a:path extrusionOk="0" h="3908" w="17346">
                    <a:moveTo>
                      <a:pt x="0" y="0"/>
                    </a:moveTo>
                    <a:cubicBezTo>
                      <a:pt x="0" y="0"/>
                      <a:pt x="67" y="33"/>
                      <a:pt x="167" y="100"/>
                    </a:cubicBezTo>
                    <a:lnTo>
                      <a:pt x="667" y="367"/>
                    </a:lnTo>
                    <a:lnTo>
                      <a:pt x="2469" y="1334"/>
                    </a:lnTo>
                    <a:lnTo>
                      <a:pt x="5171" y="2769"/>
                    </a:lnTo>
                    <a:cubicBezTo>
                      <a:pt x="6205" y="3269"/>
                      <a:pt x="7406" y="3870"/>
                      <a:pt x="8773" y="3903"/>
                    </a:cubicBezTo>
                    <a:cubicBezTo>
                      <a:pt x="8840" y="3906"/>
                      <a:pt x="8907" y="3908"/>
                      <a:pt x="8973" y="3908"/>
                    </a:cubicBezTo>
                    <a:cubicBezTo>
                      <a:pt x="9573" y="3908"/>
                      <a:pt x="10164" y="3773"/>
                      <a:pt x="10675" y="3503"/>
                    </a:cubicBezTo>
                    <a:cubicBezTo>
                      <a:pt x="11242" y="3202"/>
                      <a:pt x="11742" y="2869"/>
                      <a:pt x="12209" y="2469"/>
                    </a:cubicBezTo>
                    <a:cubicBezTo>
                      <a:pt x="12609" y="2102"/>
                      <a:pt x="13043" y="1768"/>
                      <a:pt x="13443" y="1435"/>
                    </a:cubicBezTo>
                    <a:cubicBezTo>
                      <a:pt x="13810" y="1168"/>
                      <a:pt x="14210" y="901"/>
                      <a:pt x="14644" y="734"/>
                    </a:cubicBezTo>
                    <a:cubicBezTo>
                      <a:pt x="15114" y="473"/>
                      <a:pt x="15645" y="335"/>
                      <a:pt x="16173" y="335"/>
                    </a:cubicBezTo>
                    <a:cubicBezTo>
                      <a:pt x="16320" y="335"/>
                      <a:pt x="16467" y="345"/>
                      <a:pt x="16612" y="367"/>
                    </a:cubicBezTo>
                    <a:cubicBezTo>
                      <a:pt x="16846" y="400"/>
                      <a:pt x="17112" y="467"/>
                      <a:pt x="17346" y="534"/>
                    </a:cubicBezTo>
                    <a:cubicBezTo>
                      <a:pt x="17279" y="500"/>
                      <a:pt x="17246" y="467"/>
                      <a:pt x="17179" y="434"/>
                    </a:cubicBezTo>
                    <a:cubicBezTo>
                      <a:pt x="17012" y="334"/>
                      <a:pt x="16846" y="267"/>
                      <a:pt x="16645" y="234"/>
                    </a:cubicBezTo>
                    <a:cubicBezTo>
                      <a:pt x="16470" y="209"/>
                      <a:pt x="16295" y="196"/>
                      <a:pt x="16121" y="196"/>
                    </a:cubicBezTo>
                    <a:cubicBezTo>
                      <a:pt x="15599" y="196"/>
                      <a:pt x="15086" y="309"/>
                      <a:pt x="14611" y="534"/>
                    </a:cubicBezTo>
                    <a:cubicBezTo>
                      <a:pt x="14177" y="734"/>
                      <a:pt x="13743" y="1001"/>
                      <a:pt x="13376" y="1268"/>
                    </a:cubicBezTo>
                    <a:cubicBezTo>
                      <a:pt x="12943" y="1568"/>
                      <a:pt x="12543" y="1935"/>
                      <a:pt x="12076" y="2302"/>
                    </a:cubicBezTo>
                    <a:cubicBezTo>
                      <a:pt x="11609" y="2669"/>
                      <a:pt x="11108" y="3002"/>
                      <a:pt x="10608" y="3269"/>
                    </a:cubicBezTo>
                    <a:cubicBezTo>
                      <a:pt x="10041" y="3569"/>
                      <a:pt x="9407" y="3703"/>
                      <a:pt x="8773" y="3703"/>
                    </a:cubicBezTo>
                    <a:cubicBezTo>
                      <a:pt x="7472" y="3636"/>
                      <a:pt x="6305" y="3069"/>
                      <a:pt x="5271" y="2569"/>
                    </a:cubicBezTo>
                    <a:lnTo>
                      <a:pt x="2535" y="1201"/>
                    </a:lnTo>
                    <a:lnTo>
                      <a:pt x="701" y="300"/>
                    </a:lnTo>
                    <a:lnTo>
                      <a:pt x="200" y="67"/>
                    </a:lnTo>
                    <a:cubicBezTo>
                      <a:pt x="134" y="33"/>
                      <a:pt x="67" y="0"/>
                      <a:pt x="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40"/>
              <p:cNvSpPr/>
              <p:nvPr/>
            </p:nvSpPr>
            <p:spPr>
              <a:xfrm>
                <a:off x="7029167" y="2036854"/>
                <a:ext cx="381244" cy="60680"/>
              </a:xfrm>
              <a:custGeom>
                <a:rect b="b" l="l" r="r" t="t"/>
                <a:pathLst>
                  <a:path extrusionOk="0" h="2761" w="17347">
                    <a:moveTo>
                      <a:pt x="16613" y="0"/>
                    </a:moveTo>
                    <a:cubicBezTo>
                      <a:pt x="15946" y="0"/>
                      <a:pt x="15279" y="167"/>
                      <a:pt x="14711" y="467"/>
                    </a:cubicBezTo>
                    <a:cubicBezTo>
                      <a:pt x="13944" y="834"/>
                      <a:pt x="13144" y="1434"/>
                      <a:pt x="12176" y="1968"/>
                    </a:cubicBezTo>
                    <a:cubicBezTo>
                      <a:pt x="11676" y="2235"/>
                      <a:pt x="11142" y="2402"/>
                      <a:pt x="10575" y="2502"/>
                    </a:cubicBezTo>
                    <a:cubicBezTo>
                      <a:pt x="10326" y="2530"/>
                      <a:pt x="10078" y="2546"/>
                      <a:pt x="9829" y="2546"/>
                    </a:cubicBezTo>
                    <a:cubicBezTo>
                      <a:pt x="9477" y="2546"/>
                      <a:pt x="9126" y="2513"/>
                      <a:pt x="8774" y="2435"/>
                    </a:cubicBezTo>
                    <a:cubicBezTo>
                      <a:pt x="7606" y="2135"/>
                      <a:pt x="6472" y="1801"/>
                      <a:pt x="5371" y="1334"/>
                    </a:cubicBezTo>
                    <a:cubicBezTo>
                      <a:pt x="4516" y="1029"/>
                      <a:pt x="3604" y="863"/>
                      <a:pt x="2714" y="863"/>
                    </a:cubicBezTo>
                    <a:cubicBezTo>
                      <a:pt x="2632" y="863"/>
                      <a:pt x="2551" y="865"/>
                      <a:pt x="2469" y="867"/>
                    </a:cubicBezTo>
                    <a:cubicBezTo>
                      <a:pt x="1769" y="867"/>
                      <a:pt x="1135" y="1068"/>
                      <a:pt x="568" y="1434"/>
                    </a:cubicBezTo>
                    <a:cubicBezTo>
                      <a:pt x="401" y="1535"/>
                      <a:pt x="268" y="1635"/>
                      <a:pt x="134" y="1768"/>
                    </a:cubicBezTo>
                    <a:cubicBezTo>
                      <a:pt x="68" y="1868"/>
                      <a:pt x="1" y="1901"/>
                      <a:pt x="34" y="1901"/>
                    </a:cubicBezTo>
                    <a:cubicBezTo>
                      <a:pt x="34" y="1901"/>
                      <a:pt x="201" y="1735"/>
                      <a:pt x="601" y="1501"/>
                    </a:cubicBezTo>
                    <a:cubicBezTo>
                      <a:pt x="1168" y="1201"/>
                      <a:pt x="1802" y="1001"/>
                      <a:pt x="2469" y="1001"/>
                    </a:cubicBezTo>
                    <a:cubicBezTo>
                      <a:pt x="3437" y="1001"/>
                      <a:pt x="4404" y="1168"/>
                      <a:pt x="5305" y="1535"/>
                    </a:cubicBezTo>
                    <a:cubicBezTo>
                      <a:pt x="6406" y="1968"/>
                      <a:pt x="7540" y="2368"/>
                      <a:pt x="8707" y="2635"/>
                    </a:cubicBezTo>
                    <a:cubicBezTo>
                      <a:pt x="9091" y="2716"/>
                      <a:pt x="9475" y="2760"/>
                      <a:pt x="9859" y="2760"/>
                    </a:cubicBezTo>
                    <a:cubicBezTo>
                      <a:pt x="10109" y="2760"/>
                      <a:pt x="10359" y="2741"/>
                      <a:pt x="10609" y="2702"/>
                    </a:cubicBezTo>
                    <a:cubicBezTo>
                      <a:pt x="11176" y="2602"/>
                      <a:pt x="11743" y="2402"/>
                      <a:pt x="12276" y="2135"/>
                    </a:cubicBezTo>
                    <a:cubicBezTo>
                      <a:pt x="13244" y="1568"/>
                      <a:pt x="14044" y="967"/>
                      <a:pt x="14778" y="601"/>
                    </a:cubicBezTo>
                    <a:cubicBezTo>
                      <a:pt x="15345" y="300"/>
                      <a:pt x="15979" y="100"/>
                      <a:pt x="16646" y="67"/>
                    </a:cubicBezTo>
                    <a:cubicBezTo>
                      <a:pt x="16880" y="67"/>
                      <a:pt x="17113" y="100"/>
                      <a:pt x="17347" y="134"/>
                    </a:cubicBezTo>
                    <a:cubicBezTo>
                      <a:pt x="17280" y="100"/>
                      <a:pt x="17213" y="67"/>
                      <a:pt x="17180" y="67"/>
                    </a:cubicBezTo>
                    <a:cubicBezTo>
                      <a:pt x="16980" y="33"/>
                      <a:pt x="16813" y="0"/>
                      <a:pt x="1661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40"/>
              <p:cNvSpPr/>
              <p:nvPr/>
            </p:nvSpPr>
            <p:spPr>
              <a:xfrm>
                <a:off x="5143629" y="2210103"/>
                <a:ext cx="1565941" cy="1569215"/>
              </a:xfrm>
              <a:custGeom>
                <a:rect b="b" l="l" r="r" t="t"/>
                <a:pathLst>
                  <a:path extrusionOk="0" h="71401" w="71252">
                    <a:moveTo>
                      <a:pt x="71218" y="35715"/>
                    </a:moveTo>
                    <a:cubicBezTo>
                      <a:pt x="71218" y="35782"/>
                      <a:pt x="71218" y="35815"/>
                      <a:pt x="71218" y="35882"/>
                    </a:cubicBezTo>
                    <a:cubicBezTo>
                      <a:pt x="71251" y="35815"/>
                      <a:pt x="71251" y="35782"/>
                      <a:pt x="71218" y="35715"/>
                    </a:cubicBezTo>
                    <a:close/>
                    <a:moveTo>
                      <a:pt x="35633" y="0"/>
                    </a:moveTo>
                    <a:cubicBezTo>
                      <a:pt x="33179" y="0"/>
                      <a:pt x="30727" y="251"/>
                      <a:pt x="28321" y="757"/>
                    </a:cubicBezTo>
                    <a:cubicBezTo>
                      <a:pt x="26719" y="1090"/>
                      <a:pt x="25118" y="1557"/>
                      <a:pt x="23551" y="2091"/>
                    </a:cubicBezTo>
                    <a:cubicBezTo>
                      <a:pt x="16912" y="4526"/>
                      <a:pt x="11108" y="8862"/>
                      <a:pt x="6939" y="14533"/>
                    </a:cubicBezTo>
                    <a:cubicBezTo>
                      <a:pt x="5838" y="16034"/>
                      <a:pt x="4871" y="17602"/>
                      <a:pt x="4003" y="19236"/>
                    </a:cubicBezTo>
                    <a:cubicBezTo>
                      <a:pt x="3570" y="20070"/>
                      <a:pt x="3169" y="20904"/>
                      <a:pt x="2802" y="21772"/>
                    </a:cubicBezTo>
                    <a:cubicBezTo>
                      <a:pt x="2469" y="22639"/>
                      <a:pt x="2102" y="23506"/>
                      <a:pt x="1835" y="24407"/>
                    </a:cubicBezTo>
                    <a:cubicBezTo>
                      <a:pt x="1235" y="26208"/>
                      <a:pt x="768" y="28043"/>
                      <a:pt x="467" y="29944"/>
                    </a:cubicBezTo>
                    <a:cubicBezTo>
                      <a:pt x="167" y="31846"/>
                      <a:pt x="0" y="33747"/>
                      <a:pt x="0" y="35682"/>
                    </a:cubicBezTo>
                    <a:cubicBezTo>
                      <a:pt x="0" y="37616"/>
                      <a:pt x="167" y="39518"/>
                      <a:pt x="467" y="41452"/>
                    </a:cubicBezTo>
                    <a:cubicBezTo>
                      <a:pt x="768" y="43320"/>
                      <a:pt x="1201" y="45188"/>
                      <a:pt x="1802" y="46990"/>
                    </a:cubicBezTo>
                    <a:cubicBezTo>
                      <a:pt x="2069" y="47890"/>
                      <a:pt x="2402" y="48758"/>
                      <a:pt x="2769" y="49625"/>
                    </a:cubicBezTo>
                    <a:cubicBezTo>
                      <a:pt x="3136" y="50492"/>
                      <a:pt x="3536" y="51326"/>
                      <a:pt x="3970" y="52160"/>
                    </a:cubicBezTo>
                    <a:cubicBezTo>
                      <a:pt x="4837" y="53795"/>
                      <a:pt x="5805" y="55362"/>
                      <a:pt x="6905" y="56863"/>
                    </a:cubicBezTo>
                    <a:cubicBezTo>
                      <a:pt x="11108" y="62534"/>
                      <a:pt x="16879" y="66871"/>
                      <a:pt x="23517" y="69306"/>
                    </a:cubicBezTo>
                    <a:cubicBezTo>
                      <a:pt x="25085" y="69839"/>
                      <a:pt x="26686" y="70306"/>
                      <a:pt x="28321" y="70640"/>
                    </a:cubicBezTo>
                    <a:cubicBezTo>
                      <a:pt x="30750" y="71151"/>
                      <a:pt x="33217" y="71401"/>
                      <a:pt x="35687" y="71401"/>
                    </a:cubicBezTo>
                    <a:cubicBezTo>
                      <a:pt x="37896" y="71401"/>
                      <a:pt x="40108" y="71201"/>
                      <a:pt x="42297" y="70807"/>
                    </a:cubicBezTo>
                    <a:cubicBezTo>
                      <a:pt x="47768" y="69773"/>
                      <a:pt x="52905" y="67471"/>
                      <a:pt x="57308" y="64102"/>
                    </a:cubicBezTo>
                    <a:cubicBezTo>
                      <a:pt x="60944" y="61300"/>
                      <a:pt x="64013" y="57864"/>
                      <a:pt x="66348" y="53928"/>
                    </a:cubicBezTo>
                    <a:cubicBezTo>
                      <a:pt x="68082" y="50959"/>
                      <a:pt x="69383" y="47757"/>
                      <a:pt x="70217" y="44421"/>
                    </a:cubicBezTo>
                    <a:cubicBezTo>
                      <a:pt x="70751" y="42286"/>
                      <a:pt x="71084" y="40151"/>
                      <a:pt x="71185" y="37983"/>
                    </a:cubicBezTo>
                    <a:cubicBezTo>
                      <a:pt x="71218" y="37249"/>
                      <a:pt x="71218" y="36682"/>
                      <a:pt x="71218" y="36282"/>
                    </a:cubicBezTo>
                    <a:lnTo>
                      <a:pt x="71218" y="36282"/>
                    </a:lnTo>
                    <a:cubicBezTo>
                      <a:pt x="71185" y="36649"/>
                      <a:pt x="71185" y="37216"/>
                      <a:pt x="71118" y="37950"/>
                    </a:cubicBezTo>
                    <a:cubicBezTo>
                      <a:pt x="70984" y="40118"/>
                      <a:pt x="70617" y="42253"/>
                      <a:pt x="70084" y="44354"/>
                    </a:cubicBezTo>
                    <a:cubicBezTo>
                      <a:pt x="69717" y="45856"/>
                      <a:pt x="69216" y="47357"/>
                      <a:pt x="68649" y="48824"/>
                    </a:cubicBezTo>
                    <a:cubicBezTo>
                      <a:pt x="67949" y="50526"/>
                      <a:pt x="67115" y="52193"/>
                      <a:pt x="66181" y="53795"/>
                    </a:cubicBezTo>
                    <a:cubicBezTo>
                      <a:pt x="63846" y="57664"/>
                      <a:pt x="60777" y="61100"/>
                      <a:pt x="57175" y="63835"/>
                    </a:cubicBezTo>
                    <a:cubicBezTo>
                      <a:pt x="52771" y="67171"/>
                      <a:pt x="47701" y="69406"/>
                      <a:pt x="42264" y="70440"/>
                    </a:cubicBezTo>
                    <a:cubicBezTo>
                      <a:pt x="40130" y="70829"/>
                      <a:pt x="37966" y="71022"/>
                      <a:pt x="35801" y="71022"/>
                    </a:cubicBezTo>
                    <a:cubicBezTo>
                      <a:pt x="33330" y="71022"/>
                      <a:pt x="30856" y="70771"/>
                      <a:pt x="28421" y="70273"/>
                    </a:cubicBezTo>
                    <a:cubicBezTo>
                      <a:pt x="26820" y="69906"/>
                      <a:pt x="25252" y="69472"/>
                      <a:pt x="23717" y="68905"/>
                    </a:cubicBezTo>
                    <a:cubicBezTo>
                      <a:pt x="17146" y="66504"/>
                      <a:pt x="11442" y="62234"/>
                      <a:pt x="7306" y="56597"/>
                    </a:cubicBezTo>
                    <a:cubicBezTo>
                      <a:pt x="6205" y="55129"/>
                      <a:pt x="5237" y="53561"/>
                      <a:pt x="4404" y="51960"/>
                    </a:cubicBezTo>
                    <a:cubicBezTo>
                      <a:pt x="3970" y="51126"/>
                      <a:pt x="3570" y="50325"/>
                      <a:pt x="3236" y="49458"/>
                    </a:cubicBezTo>
                    <a:cubicBezTo>
                      <a:pt x="2902" y="48591"/>
                      <a:pt x="2536" y="47724"/>
                      <a:pt x="2269" y="46856"/>
                    </a:cubicBezTo>
                    <a:cubicBezTo>
                      <a:pt x="1668" y="45055"/>
                      <a:pt x="1201" y="43220"/>
                      <a:pt x="901" y="41386"/>
                    </a:cubicBezTo>
                    <a:cubicBezTo>
                      <a:pt x="301" y="37616"/>
                      <a:pt x="301" y="33780"/>
                      <a:pt x="901" y="30011"/>
                    </a:cubicBezTo>
                    <a:cubicBezTo>
                      <a:pt x="1201" y="28143"/>
                      <a:pt x="1668" y="26342"/>
                      <a:pt x="2269" y="24540"/>
                    </a:cubicBezTo>
                    <a:cubicBezTo>
                      <a:pt x="2536" y="23673"/>
                      <a:pt x="2869" y="22772"/>
                      <a:pt x="3236" y="21938"/>
                    </a:cubicBezTo>
                    <a:cubicBezTo>
                      <a:pt x="3603" y="21104"/>
                      <a:pt x="4003" y="20237"/>
                      <a:pt x="4404" y="19437"/>
                    </a:cubicBezTo>
                    <a:cubicBezTo>
                      <a:pt x="5237" y="17835"/>
                      <a:pt x="6205" y="16268"/>
                      <a:pt x="7306" y="14800"/>
                    </a:cubicBezTo>
                    <a:cubicBezTo>
                      <a:pt x="11442" y="9163"/>
                      <a:pt x="17146" y="4893"/>
                      <a:pt x="23717" y="2491"/>
                    </a:cubicBezTo>
                    <a:cubicBezTo>
                      <a:pt x="25252" y="1924"/>
                      <a:pt x="26820" y="1490"/>
                      <a:pt x="28421" y="1157"/>
                    </a:cubicBezTo>
                    <a:cubicBezTo>
                      <a:pt x="30875" y="637"/>
                      <a:pt x="33368" y="378"/>
                      <a:pt x="35857" y="378"/>
                    </a:cubicBezTo>
                    <a:cubicBezTo>
                      <a:pt x="38004" y="378"/>
                      <a:pt x="40148" y="571"/>
                      <a:pt x="42264" y="957"/>
                    </a:cubicBezTo>
                    <a:cubicBezTo>
                      <a:pt x="47668" y="1991"/>
                      <a:pt x="52771" y="4226"/>
                      <a:pt x="57175" y="7561"/>
                    </a:cubicBezTo>
                    <a:cubicBezTo>
                      <a:pt x="60777" y="10297"/>
                      <a:pt x="63846" y="13699"/>
                      <a:pt x="66181" y="17602"/>
                    </a:cubicBezTo>
                    <a:cubicBezTo>
                      <a:pt x="67115" y="19203"/>
                      <a:pt x="67949" y="20871"/>
                      <a:pt x="68649" y="22572"/>
                    </a:cubicBezTo>
                    <a:cubicBezTo>
                      <a:pt x="69216" y="24040"/>
                      <a:pt x="69717" y="25508"/>
                      <a:pt x="70117" y="27042"/>
                    </a:cubicBezTo>
                    <a:cubicBezTo>
                      <a:pt x="70651" y="29144"/>
                      <a:pt x="70984" y="31278"/>
                      <a:pt x="71151" y="33413"/>
                    </a:cubicBezTo>
                    <a:cubicBezTo>
                      <a:pt x="71218" y="34181"/>
                      <a:pt x="71218" y="34748"/>
                      <a:pt x="71218" y="35115"/>
                    </a:cubicBezTo>
                    <a:cubicBezTo>
                      <a:pt x="71251" y="35281"/>
                      <a:pt x="71251" y="35448"/>
                      <a:pt x="71251" y="35548"/>
                    </a:cubicBezTo>
                    <a:cubicBezTo>
                      <a:pt x="71251" y="35537"/>
                      <a:pt x="71251" y="35526"/>
                      <a:pt x="71251" y="35515"/>
                    </a:cubicBezTo>
                    <a:lnTo>
                      <a:pt x="71251" y="35115"/>
                    </a:lnTo>
                    <a:cubicBezTo>
                      <a:pt x="71251" y="34714"/>
                      <a:pt x="71251" y="34147"/>
                      <a:pt x="71218" y="33413"/>
                    </a:cubicBezTo>
                    <a:cubicBezTo>
                      <a:pt x="71018" y="29677"/>
                      <a:pt x="70217" y="25975"/>
                      <a:pt x="68816" y="22506"/>
                    </a:cubicBezTo>
                    <a:cubicBezTo>
                      <a:pt x="68149" y="20771"/>
                      <a:pt x="67315" y="19070"/>
                      <a:pt x="66348" y="17469"/>
                    </a:cubicBezTo>
                    <a:cubicBezTo>
                      <a:pt x="64013" y="13532"/>
                      <a:pt x="60977" y="10097"/>
                      <a:pt x="57341" y="7295"/>
                    </a:cubicBezTo>
                    <a:cubicBezTo>
                      <a:pt x="52905" y="3926"/>
                      <a:pt x="47768" y="1657"/>
                      <a:pt x="42331" y="623"/>
                    </a:cubicBezTo>
                    <a:cubicBezTo>
                      <a:pt x="40118" y="209"/>
                      <a:pt x="37874" y="0"/>
                      <a:pt x="356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0"/>
              <p:cNvSpPr/>
              <p:nvPr/>
            </p:nvSpPr>
            <p:spPr>
              <a:xfrm>
                <a:off x="5924380" y="2213532"/>
                <a:ext cx="9560" cy="296916"/>
              </a:xfrm>
              <a:custGeom>
                <a:rect b="b" l="l" r="r" t="t"/>
                <a:pathLst>
                  <a:path extrusionOk="0" h="13510" w="435">
                    <a:moveTo>
                      <a:pt x="201" y="0"/>
                    </a:moveTo>
                    <a:cubicBezTo>
                      <a:pt x="101" y="0"/>
                      <a:pt x="1" y="3036"/>
                      <a:pt x="1" y="6772"/>
                    </a:cubicBezTo>
                    <a:cubicBezTo>
                      <a:pt x="1" y="10474"/>
                      <a:pt x="101" y="13510"/>
                      <a:pt x="201" y="13510"/>
                    </a:cubicBezTo>
                    <a:cubicBezTo>
                      <a:pt x="334" y="13510"/>
                      <a:pt x="434" y="10474"/>
                      <a:pt x="434" y="6772"/>
                    </a:cubicBezTo>
                    <a:cubicBezTo>
                      <a:pt x="434" y="3036"/>
                      <a:pt x="334" y="0"/>
                      <a:pt x="2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0"/>
              <p:cNvSpPr/>
              <p:nvPr/>
            </p:nvSpPr>
            <p:spPr>
              <a:xfrm>
                <a:off x="5155365" y="2989887"/>
                <a:ext cx="335772" cy="8813"/>
              </a:xfrm>
              <a:custGeom>
                <a:rect b="b" l="l" r="r" t="t"/>
                <a:pathLst>
                  <a:path extrusionOk="0" h="401" w="15278">
                    <a:moveTo>
                      <a:pt x="7639" y="0"/>
                    </a:moveTo>
                    <a:cubicBezTo>
                      <a:pt x="3436" y="0"/>
                      <a:pt x="0" y="67"/>
                      <a:pt x="0" y="201"/>
                    </a:cubicBezTo>
                    <a:cubicBezTo>
                      <a:pt x="0" y="334"/>
                      <a:pt x="3436" y="401"/>
                      <a:pt x="7639" y="401"/>
                    </a:cubicBezTo>
                    <a:cubicBezTo>
                      <a:pt x="11842" y="401"/>
                      <a:pt x="15278" y="334"/>
                      <a:pt x="15278" y="201"/>
                    </a:cubicBezTo>
                    <a:cubicBezTo>
                      <a:pt x="15278" y="67"/>
                      <a:pt x="11842" y="0"/>
                      <a:pt x="7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0"/>
              <p:cNvSpPr/>
              <p:nvPr/>
            </p:nvSpPr>
            <p:spPr>
              <a:xfrm>
                <a:off x="6389907" y="2989887"/>
                <a:ext cx="315992" cy="8813"/>
              </a:xfrm>
              <a:custGeom>
                <a:rect b="b" l="l" r="r" t="t"/>
                <a:pathLst>
                  <a:path extrusionOk="0" h="401" w="14378">
                    <a:moveTo>
                      <a:pt x="7206" y="0"/>
                    </a:moveTo>
                    <a:cubicBezTo>
                      <a:pt x="3236" y="0"/>
                      <a:pt x="1" y="67"/>
                      <a:pt x="1" y="201"/>
                    </a:cubicBezTo>
                    <a:cubicBezTo>
                      <a:pt x="1" y="334"/>
                      <a:pt x="3236" y="401"/>
                      <a:pt x="7206" y="401"/>
                    </a:cubicBezTo>
                    <a:cubicBezTo>
                      <a:pt x="11175" y="401"/>
                      <a:pt x="14377" y="334"/>
                      <a:pt x="14377" y="201"/>
                    </a:cubicBezTo>
                    <a:cubicBezTo>
                      <a:pt x="14377" y="67"/>
                      <a:pt x="11175" y="0"/>
                      <a:pt x="7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40"/>
              <p:cNvSpPr/>
              <p:nvPr/>
            </p:nvSpPr>
            <p:spPr>
              <a:xfrm>
                <a:off x="5924380" y="3463480"/>
                <a:ext cx="9560" cy="311597"/>
              </a:xfrm>
              <a:custGeom>
                <a:rect b="b" l="l" r="r" t="t"/>
                <a:pathLst>
                  <a:path extrusionOk="0" h="14178" w="435">
                    <a:moveTo>
                      <a:pt x="201" y="0"/>
                    </a:moveTo>
                    <a:cubicBezTo>
                      <a:pt x="101" y="0"/>
                      <a:pt x="1" y="3169"/>
                      <a:pt x="1" y="7072"/>
                    </a:cubicBezTo>
                    <a:cubicBezTo>
                      <a:pt x="1" y="10975"/>
                      <a:pt x="101" y="14177"/>
                      <a:pt x="201" y="14177"/>
                    </a:cubicBezTo>
                    <a:cubicBezTo>
                      <a:pt x="334" y="14177"/>
                      <a:pt x="434" y="10975"/>
                      <a:pt x="434" y="7072"/>
                    </a:cubicBezTo>
                    <a:cubicBezTo>
                      <a:pt x="434" y="3169"/>
                      <a:pt x="334" y="0"/>
                      <a:pt x="2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40"/>
              <p:cNvSpPr/>
              <p:nvPr/>
            </p:nvSpPr>
            <p:spPr>
              <a:xfrm>
                <a:off x="5674385" y="2838550"/>
                <a:ext cx="527878" cy="214017"/>
              </a:xfrm>
              <a:custGeom>
                <a:rect b="b" l="l" r="r" t="t"/>
                <a:pathLst>
                  <a:path extrusionOk="0" h="9738" w="24019">
                    <a:moveTo>
                      <a:pt x="13043" y="591"/>
                    </a:moveTo>
                    <a:cubicBezTo>
                      <a:pt x="13270" y="591"/>
                      <a:pt x="13497" y="632"/>
                      <a:pt x="13711" y="715"/>
                    </a:cubicBezTo>
                    <a:cubicBezTo>
                      <a:pt x="14311" y="1016"/>
                      <a:pt x="14711" y="1616"/>
                      <a:pt x="14778" y="2250"/>
                    </a:cubicBezTo>
                    <a:cubicBezTo>
                      <a:pt x="14912" y="2917"/>
                      <a:pt x="14878" y="3584"/>
                      <a:pt x="14711" y="4218"/>
                    </a:cubicBezTo>
                    <a:cubicBezTo>
                      <a:pt x="14428" y="5417"/>
                      <a:pt x="13845" y="6526"/>
                      <a:pt x="13021" y="7461"/>
                    </a:cubicBezTo>
                    <a:lnTo>
                      <a:pt x="13021" y="7461"/>
                    </a:lnTo>
                    <a:cubicBezTo>
                      <a:pt x="12593" y="7128"/>
                      <a:pt x="12209" y="6735"/>
                      <a:pt x="11876" y="6286"/>
                    </a:cubicBezTo>
                    <a:cubicBezTo>
                      <a:pt x="11076" y="5252"/>
                      <a:pt x="10742" y="3951"/>
                      <a:pt x="10942" y="2650"/>
                    </a:cubicBezTo>
                    <a:cubicBezTo>
                      <a:pt x="11042" y="1983"/>
                      <a:pt x="11376" y="1416"/>
                      <a:pt x="11876" y="982"/>
                    </a:cubicBezTo>
                    <a:cubicBezTo>
                      <a:pt x="12220" y="725"/>
                      <a:pt x="12632" y="591"/>
                      <a:pt x="13043" y="591"/>
                    </a:cubicBezTo>
                    <a:close/>
                    <a:moveTo>
                      <a:pt x="19941" y="192"/>
                    </a:moveTo>
                    <a:cubicBezTo>
                      <a:pt x="20145" y="192"/>
                      <a:pt x="20354" y="243"/>
                      <a:pt x="20549" y="348"/>
                    </a:cubicBezTo>
                    <a:cubicBezTo>
                      <a:pt x="20949" y="582"/>
                      <a:pt x="21283" y="982"/>
                      <a:pt x="21450" y="1416"/>
                    </a:cubicBezTo>
                    <a:cubicBezTo>
                      <a:pt x="21650" y="1916"/>
                      <a:pt x="21750" y="2417"/>
                      <a:pt x="21783" y="2917"/>
                    </a:cubicBezTo>
                    <a:cubicBezTo>
                      <a:pt x="21783" y="4780"/>
                      <a:pt x="20931" y="6489"/>
                      <a:pt x="19510" y="7587"/>
                    </a:cubicBezTo>
                    <a:lnTo>
                      <a:pt x="19510" y="7587"/>
                    </a:lnTo>
                    <a:cubicBezTo>
                      <a:pt x="19194" y="7163"/>
                      <a:pt x="18936" y="6693"/>
                      <a:pt x="18748" y="6186"/>
                    </a:cubicBezTo>
                    <a:cubicBezTo>
                      <a:pt x="18447" y="5485"/>
                      <a:pt x="18247" y="4752"/>
                      <a:pt x="18214" y="3984"/>
                    </a:cubicBezTo>
                    <a:cubicBezTo>
                      <a:pt x="18114" y="3150"/>
                      <a:pt x="18214" y="2283"/>
                      <a:pt x="18481" y="1483"/>
                    </a:cubicBezTo>
                    <a:cubicBezTo>
                      <a:pt x="18614" y="1082"/>
                      <a:pt x="18881" y="682"/>
                      <a:pt x="19248" y="415"/>
                    </a:cubicBezTo>
                    <a:cubicBezTo>
                      <a:pt x="19450" y="268"/>
                      <a:pt x="19692" y="192"/>
                      <a:pt x="19941" y="192"/>
                    </a:cubicBezTo>
                    <a:close/>
                    <a:moveTo>
                      <a:pt x="4786" y="971"/>
                    </a:moveTo>
                    <a:cubicBezTo>
                      <a:pt x="4924" y="971"/>
                      <a:pt x="5065" y="986"/>
                      <a:pt x="5205" y="1016"/>
                    </a:cubicBezTo>
                    <a:cubicBezTo>
                      <a:pt x="5638" y="1149"/>
                      <a:pt x="6005" y="1383"/>
                      <a:pt x="6339" y="1683"/>
                    </a:cubicBezTo>
                    <a:cubicBezTo>
                      <a:pt x="6873" y="2350"/>
                      <a:pt x="7106" y="3217"/>
                      <a:pt x="6939" y="4051"/>
                    </a:cubicBezTo>
                    <a:cubicBezTo>
                      <a:pt x="6806" y="4785"/>
                      <a:pt x="6472" y="5485"/>
                      <a:pt x="6005" y="6086"/>
                    </a:cubicBezTo>
                    <a:cubicBezTo>
                      <a:pt x="5494" y="6759"/>
                      <a:pt x="4838" y="7320"/>
                      <a:pt x="4092" y="7722"/>
                    </a:cubicBezTo>
                    <a:lnTo>
                      <a:pt x="4092" y="7722"/>
                    </a:lnTo>
                    <a:cubicBezTo>
                      <a:pt x="3873" y="7476"/>
                      <a:pt x="3676" y="7207"/>
                      <a:pt x="3503" y="6920"/>
                    </a:cubicBezTo>
                    <a:cubicBezTo>
                      <a:pt x="2903" y="5986"/>
                      <a:pt x="2636" y="4918"/>
                      <a:pt x="2670" y="3851"/>
                    </a:cubicBezTo>
                    <a:cubicBezTo>
                      <a:pt x="2670" y="3317"/>
                      <a:pt x="2803" y="2817"/>
                      <a:pt x="2970" y="2350"/>
                    </a:cubicBezTo>
                    <a:cubicBezTo>
                      <a:pt x="3137" y="1883"/>
                      <a:pt x="3437" y="1483"/>
                      <a:pt x="3870" y="1216"/>
                    </a:cubicBezTo>
                    <a:cubicBezTo>
                      <a:pt x="4151" y="1052"/>
                      <a:pt x="4463" y="971"/>
                      <a:pt x="4786" y="971"/>
                    </a:cubicBezTo>
                    <a:close/>
                    <a:moveTo>
                      <a:pt x="1" y="8321"/>
                    </a:moveTo>
                    <a:lnTo>
                      <a:pt x="1" y="8321"/>
                    </a:lnTo>
                    <a:cubicBezTo>
                      <a:pt x="15" y="8328"/>
                      <a:pt x="30" y="8334"/>
                      <a:pt x="44" y="8338"/>
                    </a:cubicBezTo>
                    <a:lnTo>
                      <a:pt x="44" y="8338"/>
                    </a:lnTo>
                    <a:lnTo>
                      <a:pt x="1" y="8321"/>
                    </a:lnTo>
                    <a:close/>
                    <a:moveTo>
                      <a:pt x="19937" y="1"/>
                    </a:moveTo>
                    <a:cubicBezTo>
                      <a:pt x="19659" y="1"/>
                      <a:pt x="19384" y="85"/>
                      <a:pt x="19148" y="248"/>
                    </a:cubicBezTo>
                    <a:cubicBezTo>
                      <a:pt x="18781" y="549"/>
                      <a:pt x="18481" y="949"/>
                      <a:pt x="18347" y="1416"/>
                    </a:cubicBezTo>
                    <a:cubicBezTo>
                      <a:pt x="18081" y="2250"/>
                      <a:pt x="17980" y="3117"/>
                      <a:pt x="18081" y="3984"/>
                    </a:cubicBezTo>
                    <a:cubicBezTo>
                      <a:pt x="18114" y="4752"/>
                      <a:pt x="18314" y="5519"/>
                      <a:pt x="18614" y="6219"/>
                    </a:cubicBezTo>
                    <a:cubicBezTo>
                      <a:pt x="18819" y="6732"/>
                      <a:pt x="19095" y="7213"/>
                      <a:pt x="19430" y="7647"/>
                    </a:cubicBezTo>
                    <a:lnTo>
                      <a:pt x="19430" y="7647"/>
                    </a:lnTo>
                    <a:cubicBezTo>
                      <a:pt x="19117" y="7880"/>
                      <a:pt x="18778" y="8084"/>
                      <a:pt x="18414" y="8254"/>
                    </a:cubicBezTo>
                    <a:cubicBezTo>
                      <a:pt x="17880" y="8488"/>
                      <a:pt x="17280" y="8654"/>
                      <a:pt x="16713" y="8688"/>
                    </a:cubicBezTo>
                    <a:cubicBezTo>
                      <a:pt x="16079" y="8688"/>
                      <a:pt x="15479" y="8621"/>
                      <a:pt x="14912" y="8454"/>
                    </a:cubicBezTo>
                    <a:cubicBezTo>
                      <a:pt x="14285" y="8251"/>
                      <a:pt x="13710" y="7962"/>
                      <a:pt x="13196" y="7591"/>
                    </a:cubicBezTo>
                    <a:lnTo>
                      <a:pt x="13196" y="7591"/>
                    </a:lnTo>
                    <a:cubicBezTo>
                      <a:pt x="14050" y="6653"/>
                      <a:pt x="14661" y="5512"/>
                      <a:pt x="14945" y="4251"/>
                    </a:cubicBezTo>
                    <a:cubicBezTo>
                      <a:pt x="15112" y="3584"/>
                      <a:pt x="15145" y="2884"/>
                      <a:pt x="15012" y="2216"/>
                    </a:cubicBezTo>
                    <a:cubicBezTo>
                      <a:pt x="14945" y="1850"/>
                      <a:pt x="14812" y="1516"/>
                      <a:pt x="14645" y="1216"/>
                    </a:cubicBezTo>
                    <a:cubicBezTo>
                      <a:pt x="14445" y="916"/>
                      <a:pt x="14144" y="649"/>
                      <a:pt x="13811" y="515"/>
                    </a:cubicBezTo>
                    <a:cubicBezTo>
                      <a:pt x="13556" y="418"/>
                      <a:pt x="13293" y="370"/>
                      <a:pt x="13031" y="370"/>
                    </a:cubicBezTo>
                    <a:cubicBezTo>
                      <a:pt x="12574" y="370"/>
                      <a:pt x="12125" y="518"/>
                      <a:pt x="11743" y="815"/>
                    </a:cubicBezTo>
                    <a:cubicBezTo>
                      <a:pt x="11176" y="1249"/>
                      <a:pt x="10809" y="1883"/>
                      <a:pt x="10709" y="2583"/>
                    </a:cubicBezTo>
                    <a:cubicBezTo>
                      <a:pt x="10508" y="3951"/>
                      <a:pt x="10875" y="5319"/>
                      <a:pt x="11709" y="6419"/>
                    </a:cubicBezTo>
                    <a:cubicBezTo>
                      <a:pt x="12054" y="6865"/>
                      <a:pt x="12448" y="7267"/>
                      <a:pt x="12887" y="7610"/>
                    </a:cubicBezTo>
                    <a:lnTo>
                      <a:pt x="12887" y="7610"/>
                    </a:lnTo>
                    <a:cubicBezTo>
                      <a:pt x="12883" y="7613"/>
                      <a:pt x="12880" y="7617"/>
                      <a:pt x="12877" y="7620"/>
                    </a:cubicBezTo>
                    <a:cubicBezTo>
                      <a:pt x="11666" y="8854"/>
                      <a:pt x="10033" y="9524"/>
                      <a:pt x="8363" y="9524"/>
                    </a:cubicBezTo>
                    <a:cubicBezTo>
                      <a:pt x="7595" y="9524"/>
                      <a:pt x="6818" y="9382"/>
                      <a:pt x="6072" y="9088"/>
                    </a:cubicBezTo>
                    <a:cubicBezTo>
                      <a:pt x="5348" y="8817"/>
                      <a:pt x="4701" y="8376"/>
                      <a:pt x="4172" y="7809"/>
                    </a:cubicBezTo>
                    <a:lnTo>
                      <a:pt x="4172" y="7809"/>
                    </a:lnTo>
                    <a:cubicBezTo>
                      <a:pt x="4921" y="7405"/>
                      <a:pt x="5577" y="6842"/>
                      <a:pt x="6105" y="6153"/>
                    </a:cubicBezTo>
                    <a:cubicBezTo>
                      <a:pt x="6606" y="5552"/>
                      <a:pt x="6906" y="4818"/>
                      <a:pt x="7073" y="4051"/>
                    </a:cubicBezTo>
                    <a:cubicBezTo>
                      <a:pt x="7239" y="3184"/>
                      <a:pt x="7006" y="2250"/>
                      <a:pt x="6439" y="1583"/>
                    </a:cubicBezTo>
                    <a:cubicBezTo>
                      <a:pt x="6105" y="1216"/>
                      <a:pt x="5705" y="982"/>
                      <a:pt x="5238" y="849"/>
                    </a:cubicBezTo>
                    <a:cubicBezTo>
                      <a:pt x="5071" y="804"/>
                      <a:pt x="4901" y="782"/>
                      <a:pt x="4731" y="782"/>
                    </a:cubicBezTo>
                    <a:cubicBezTo>
                      <a:pt x="4393" y="782"/>
                      <a:pt x="4059" y="871"/>
                      <a:pt x="3770" y="1049"/>
                    </a:cubicBezTo>
                    <a:cubicBezTo>
                      <a:pt x="3337" y="1349"/>
                      <a:pt x="3003" y="1783"/>
                      <a:pt x="2803" y="2250"/>
                    </a:cubicBezTo>
                    <a:cubicBezTo>
                      <a:pt x="2603" y="2750"/>
                      <a:pt x="2503" y="3284"/>
                      <a:pt x="2503" y="3818"/>
                    </a:cubicBezTo>
                    <a:cubicBezTo>
                      <a:pt x="2436" y="4952"/>
                      <a:pt x="2736" y="6053"/>
                      <a:pt x="3337" y="7020"/>
                    </a:cubicBezTo>
                    <a:cubicBezTo>
                      <a:pt x="3505" y="7300"/>
                      <a:pt x="3701" y="7564"/>
                      <a:pt x="3922" y="7810"/>
                    </a:cubicBezTo>
                    <a:lnTo>
                      <a:pt x="3922" y="7810"/>
                    </a:lnTo>
                    <a:cubicBezTo>
                      <a:pt x="3648" y="7946"/>
                      <a:pt x="3363" y="8062"/>
                      <a:pt x="3070" y="8154"/>
                    </a:cubicBezTo>
                    <a:cubicBezTo>
                      <a:pt x="2428" y="8358"/>
                      <a:pt x="1760" y="8461"/>
                      <a:pt x="1089" y="8461"/>
                    </a:cubicBezTo>
                    <a:cubicBezTo>
                      <a:pt x="993" y="8461"/>
                      <a:pt x="897" y="8458"/>
                      <a:pt x="802" y="8454"/>
                    </a:cubicBezTo>
                    <a:cubicBezTo>
                      <a:pt x="568" y="8421"/>
                      <a:pt x="401" y="8388"/>
                      <a:pt x="201" y="8354"/>
                    </a:cubicBezTo>
                    <a:cubicBezTo>
                      <a:pt x="149" y="8354"/>
                      <a:pt x="96" y="8354"/>
                      <a:pt x="44" y="8338"/>
                    </a:cubicBezTo>
                    <a:lnTo>
                      <a:pt x="44" y="8338"/>
                    </a:lnTo>
                    <a:lnTo>
                      <a:pt x="168" y="8388"/>
                    </a:lnTo>
                    <a:cubicBezTo>
                      <a:pt x="368" y="8421"/>
                      <a:pt x="568" y="8454"/>
                      <a:pt x="768" y="8488"/>
                    </a:cubicBezTo>
                    <a:cubicBezTo>
                      <a:pt x="962" y="8504"/>
                      <a:pt x="1155" y="8512"/>
                      <a:pt x="1346" y="8512"/>
                    </a:cubicBezTo>
                    <a:cubicBezTo>
                      <a:pt x="1941" y="8512"/>
                      <a:pt x="2522" y="8431"/>
                      <a:pt x="3103" y="8254"/>
                    </a:cubicBezTo>
                    <a:cubicBezTo>
                      <a:pt x="3414" y="8159"/>
                      <a:pt x="3714" y="8039"/>
                      <a:pt x="4001" y="7897"/>
                    </a:cubicBezTo>
                    <a:lnTo>
                      <a:pt x="4001" y="7897"/>
                    </a:lnTo>
                    <a:cubicBezTo>
                      <a:pt x="4556" y="8489"/>
                      <a:pt x="5249" y="8967"/>
                      <a:pt x="6005" y="9288"/>
                    </a:cubicBezTo>
                    <a:cubicBezTo>
                      <a:pt x="6768" y="9591"/>
                      <a:pt x="7564" y="9737"/>
                      <a:pt x="8353" y="9737"/>
                    </a:cubicBezTo>
                    <a:cubicBezTo>
                      <a:pt x="10084" y="9737"/>
                      <a:pt x="11784" y="9036"/>
                      <a:pt x="13044" y="7754"/>
                    </a:cubicBezTo>
                    <a:cubicBezTo>
                      <a:pt x="13048" y="7749"/>
                      <a:pt x="13053" y="7744"/>
                      <a:pt x="13058" y="7739"/>
                    </a:cubicBezTo>
                    <a:lnTo>
                      <a:pt x="13058" y="7739"/>
                    </a:lnTo>
                    <a:cubicBezTo>
                      <a:pt x="13595" y="8129"/>
                      <a:pt x="14193" y="8432"/>
                      <a:pt x="14845" y="8621"/>
                    </a:cubicBezTo>
                    <a:cubicBezTo>
                      <a:pt x="15348" y="8789"/>
                      <a:pt x="15874" y="8863"/>
                      <a:pt x="16404" y="8863"/>
                    </a:cubicBezTo>
                    <a:cubicBezTo>
                      <a:pt x="16507" y="8863"/>
                      <a:pt x="16610" y="8860"/>
                      <a:pt x="16713" y="8855"/>
                    </a:cubicBezTo>
                    <a:cubicBezTo>
                      <a:pt x="17313" y="8821"/>
                      <a:pt x="17914" y="8688"/>
                      <a:pt x="18481" y="8421"/>
                    </a:cubicBezTo>
                    <a:cubicBezTo>
                      <a:pt x="18859" y="8244"/>
                      <a:pt x="19213" y="8030"/>
                      <a:pt x="19540" y="7784"/>
                    </a:cubicBezTo>
                    <a:lnTo>
                      <a:pt x="19540" y="7784"/>
                    </a:lnTo>
                    <a:cubicBezTo>
                      <a:pt x="19947" y="8281"/>
                      <a:pt x="20434" y="8712"/>
                      <a:pt x="20983" y="9055"/>
                    </a:cubicBezTo>
                    <a:cubicBezTo>
                      <a:pt x="21602" y="9426"/>
                      <a:pt x="22307" y="9625"/>
                      <a:pt x="23046" y="9625"/>
                    </a:cubicBezTo>
                    <a:cubicBezTo>
                      <a:pt x="23103" y="9625"/>
                      <a:pt x="23160" y="9624"/>
                      <a:pt x="23218" y="9622"/>
                    </a:cubicBezTo>
                    <a:cubicBezTo>
                      <a:pt x="23418" y="9588"/>
                      <a:pt x="23618" y="9555"/>
                      <a:pt x="23818" y="9522"/>
                    </a:cubicBezTo>
                    <a:cubicBezTo>
                      <a:pt x="23951" y="9488"/>
                      <a:pt x="24018" y="9455"/>
                      <a:pt x="24018" y="9455"/>
                    </a:cubicBezTo>
                    <a:lnTo>
                      <a:pt x="24018" y="9455"/>
                    </a:lnTo>
                    <a:cubicBezTo>
                      <a:pt x="23751" y="9522"/>
                      <a:pt x="23484" y="9555"/>
                      <a:pt x="23218" y="9555"/>
                    </a:cubicBezTo>
                    <a:cubicBezTo>
                      <a:pt x="23160" y="9557"/>
                      <a:pt x="23103" y="9559"/>
                      <a:pt x="23046" y="9559"/>
                    </a:cubicBezTo>
                    <a:cubicBezTo>
                      <a:pt x="22307" y="9559"/>
                      <a:pt x="21604" y="9360"/>
                      <a:pt x="21016" y="8988"/>
                    </a:cubicBezTo>
                    <a:cubicBezTo>
                      <a:pt x="20481" y="8643"/>
                      <a:pt x="20009" y="8217"/>
                      <a:pt x="19617" y="7725"/>
                    </a:cubicBezTo>
                    <a:lnTo>
                      <a:pt x="19617" y="7725"/>
                    </a:lnTo>
                    <a:cubicBezTo>
                      <a:pt x="21088" y="6584"/>
                      <a:pt x="21977" y="4799"/>
                      <a:pt x="21950" y="2884"/>
                    </a:cubicBezTo>
                    <a:cubicBezTo>
                      <a:pt x="21950" y="2350"/>
                      <a:pt x="21817" y="1850"/>
                      <a:pt x="21616" y="1349"/>
                    </a:cubicBezTo>
                    <a:cubicBezTo>
                      <a:pt x="21416" y="849"/>
                      <a:pt x="21049" y="449"/>
                      <a:pt x="20616" y="182"/>
                    </a:cubicBezTo>
                    <a:cubicBezTo>
                      <a:pt x="20403" y="60"/>
                      <a:pt x="20169" y="1"/>
                      <a:pt x="19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0"/>
              <p:cNvSpPr/>
              <p:nvPr/>
            </p:nvSpPr>
            <p:spPr>
              <a:xfrm>
                <a:off x="5115036" y="3533852"/>
                <a:ext cx="238280" cy="275840"/>
              </a:xfrm>
              <a:custGeom>
                <a:rect b="b" l="l" r="r" t="t"/>
                <a:pathLst>
                  <a:path extrusionOk="0" h="12551" w="10842">
                    <a:moveTo>
                      <a:pt x="9340" y="1"/>
                    </a:moveTo>
                    <a:cubicBezTo>
                      <a:pt x="9340" y="1"/>
                      <a:pt x="9007" y="4337"/>
                      <a:pt x="8440" y="7839"/>
                    </a:cubicBezTo>
                    <a:cubicBezTo>
                      <a:pt x="7960" y="11016"/>
                      <a:pt x="2340" y="11177"/>
                      <a:pt x="1201" y="11177"/>
                    </a:cubicBezTo>
                    <a:cubicBezTo>
                      <a:pt x="1073" y="11177"/>
                      <a:pt x="1001" y="11175"/>
                      <a:pt x="1001" y="11175"/>
                    </a:cubicBezTo>
                    <a:lnTo>
                      <a:pt x="0" y="12476"/>
                    </a:lnTo>
                    <a:cubicBezTo>
                      <a:pt x="0" y="12476"/>
                      <a:pt x="1646" y="12550"/>
                      <a:pt x="3148" y="12550"/>
                    </a:cubicBezTo>
                    <a:cubicBezTo>
                      <a:pt x="3900" y="12550"/>
                      <a:pt x="4615" y="12532"/>
                      <a:pt x="5071" y="12476"/>
                    </a:cubicBezTo>
                    <a:cubicBezTo>
                      <a:pt x="6405" y="12309"/>
                      <a:pt x="9340" y="10842"/>
                      <a:pt x="9874" y="9174"/>
                    </a:cubicBezTo>
                    <a:cubicBezTo>
                      <a:pt x="10408" y="7506"/>
                      <a:pt x="10842" y="1"/>
                      <a:pt x="108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0"/>
              <p:cNvSpPr/>
              <p:nvPr/>
            </p:nvSpPr>
            <p:spPr>
              <a:xfrm>
                <a:off x="5320306" y="3297066"/>
                <a:ext cx="460407" cy="308652"/>
              </a:xfrm>
              <a:custGeom>
                <a:rect b="b" l="l" r="r" t="t"/>
                <a:pathLst>
                  <a:path extrusionOk="0" h="14044" w="20949">
                    <a:moveTo>
                      <a:pt x="16679" y="0"/>
                    </a:moveTo>
                    <a:lnTo>
                      <a:pt x="0" y="9607"/>
                    </a:lnTo>
                    <a:lnTo>
                      <a:pt x="1535" y="14044"/>
                    </a:lnTo>
                    <a:lnTo>
                      <a:pt x="18380" y="8440"/>
                    </a:lnTo>
                    <a:cubicBezTo>
                      <a:pt x="19848" y="7973"/>
                      <a:pt x="20882" y="6638"/>
                      <a:pt x="20949" y="5104"/>
                    </a:cubicBezTo>
                    <a:cubicBezTo>
                      <a:pt x="20949" y="4337"/>
                      <a:pt x="20815" y="3603"/>
                      <a:pt x="20548" y="2869"/>
                    </a:cubicBezTo>
                    <a:cubicBezTo>
                      <a:pt x="19948" y="1234"/>
                      <a:pt x="18414" y="100"/>
                      <a:pt x="1667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0"/>
              <p:cNvSpPr/>
              <p:nvPr/>
            </p:nvSpPr>
            <p:spPr>
              <a:xfrm>
                <a:off x="5244791" y="3227420"/>
                <a:ext cx="458956" cy="309377"/>
              </a:xfrm>
              <a:custGeom>
                <a:rect b="b" l="l" r="r" t="t"/>
                <a:pathLst>
                  <a:path extrusionOk="0" h="14077" w="20883">
                    <a:moveTo>
                      <a:pt x="16913" y="0"/>
                    </a:moveTo>
                    <a:cubicBezTo>
                      <a:pt x="16421" y="0"/>
                      <a:pt x="15929" y="134"/>
                      <a:pt x="15478" y="400"/>
                    </a:cubicBezTo>
                    <a:lnTo>
                      <a:pt x="1" y="9841"/>
                    </a:lnTo>
                    <a:lnTo>
                      <a:pt x="1735" y="14077"/>
                    </a:lnTo>
                    <a:lnTo>
                      <a:pt x="19281" y="7939"/>
                    </a:lnTo>
                    <a:cubicBezTo>
                      <a:pt x="19281" y="7939"/>
                      <a:pt x="20882" y="7105"/>
                      <a:pt x="20148" y="3303"/>
                    </a:cubicBezTo>
                    <a:cubicBezTo>
                      <a:pt x="19848" y="1701"/>
                      <a:pt x="19081" y="834"/>
                      <a:pt x="18347" y="400"/>
                    </a:cubicBezTo>
                    <a:cubicBezTo>
                      <a:pt x="17897" y="134"/>
                      <a:pt x="17405" y="0"/>
                      <a:pt x="169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0"/>
              <p:cNvSpPr/>
              <p:nvPr/>
            </p:nvSpPr>
            <p:spPr>
              <a:xfrm>
                <a:off x="5303449" y="3506710"/>
                <a:ext cx="67471" cy="100481"/>
              </a:xfrm>
              <a:custGeom>
                <a:rect b="b" l="l" r="r" t="t"/>
                <a:pathLst>
                  <a:path extrusionOk="0" h="4572" w="3070">
                    <a:moveTo>
                      <a:pt x="1053" y="1"/>
                    </a:moveTo>
                    <a:cubicBezTo>
                      <a:pt x="954" y="1"/>
                      <a:pt x="858" y="23"/>
                      <a:pt x="767" y="68"/>
                    </a:cubicBezTo>
                    <a:cubicBezTo>
                      <a:pt x="134" y="368"/>
                      <a:pt x="0" y="1602"/>
                      <a:pt x="434" y="2837"/>
                    </a:cubicBezTo>
                    <a:cubicBezTo>
                      <a:pt x="802" y="3884"/>
                      <a:pt x="1459" y="4572"/>
                      <a:pt x="2036" y="4572"/>
                    </a:cubicBezTo>
                    <a:cubicBezTo>
                      <a:pt x="2139" y="4572"/>
                      <a:pt x="2240" y="4550"/>
                      <a:pt x="2335" y="4505"/>
                    </a:cubicBezTo>
                    <a:cubicBezTo>
                      <a:pt x="2936" y="4204"/>
                      <a:pt x="3069" y="2970"/>
                      <a:pt x="2635" y="1736"/>
                    </a:cubicBezTo>
                    <a:cubicBezTo>
                      <a:pt x="2267" y="688"/>
                      <a:pt x="1611" y="1"/>
                      <a:pt x="10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0"/>
              <p:cNvSpPr/>
              <p:nvPr/>
            </p:nvSpPr>
            <p:spPr>
              <a:xfrm>
                <a:off x="5235275" y="3436338"/>
                <a:ext cx="67449" cy="100723"/>
              </a:xfrm>
              <a:custGeom>
                <a:rect b="b" l="l" r="r" t="t"/>
                <a:pathLst>
                  <a:path extrusionOk="0" h="4583" w="3069">
                    <a:moveTo>
                      <a:pt x="1033" y="1"/>
                    </a:moveTo>
                    <a:cubicBezTo>
                      <a:pt x="930" y="1"/>
                      <a:pt x="830" y="22"/>
                      <a:pt x="734" y="68"/>
                    </a:cubicBezTo>
                    <a:cubicBezTo>
                      <a:pt x="133" y="368"/>
                      <a:pt x="0" y="1636"/>
                      <a:pt x="434" y="2836"/>
                    </a:cubicBezTo>
                    <a:cubicBezTo>
                      <a:pt x="798" y="3875"/>
                      <a:pt x="1447" y="4582"/>
                      <a:pt x="2020" y="4582"/>
                    </a:cubicBezTo>
                    <a:cubicBezTo>
                      <a:pt x="2129" y="4582"/>
                      <a:pt x="2234" y="4557"/>
                      <a:pt x="2335" y="4504"/>
                    </a:cubicBezTo>
                    <a:cubicBezTo>
                      <a:pt x="2935" y="4204"/>
                      <a:pt x="3069" y="2970"/>
                      <a:pt x="2635" y="1736"/>
                    </a:cubicBezTo>
                    <a:cubicBezTo>
                      <a:pt x="2267" y="688"/>
                      <a:pt x="1610" y="1"/>
                      <a:pt x="10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0"/>
              <p:cNvSpPr/>
              <p:nvPr/>
            </p:nvSpPr>
            <p:spPr>
              <a:xfrm>
                <a:off x="5652408" y="3315395"/>
                <a:ext cx="91646" cy="168633"/>
              </a:xfrm>
              <a:custGeom>
                <a:rect b="b" l="l" r="r" t="t"/>
                <a:pathLst>
                  <a:path extrusionOk="0" h="7673" w="4170">
                    <a:moveTo>
                      <a:pt x="34" y="0"/>
                    </a:moveTo>
                    <a:cubicBezTo>
                      <a:pt x="0" y="33"/>
                      <a:pt x="501" y="200"/>
                      <a:pt x="1201" y="667"/>
                    </a:cubicBezTo>
                    <a:cubicBezTo>
                      <a:pt x="3002" y="1935"/>
                      <a:pt x="3903" y="4170"/>
                      <a:pt x="3469" y="6371"/>
                    </a:cubicBezTo>
                    <a:cubicBezTo>
                      <a:pt x="3336" y="7172"/>
                      <a:pt x="3069" y="7672"/>
                      <a:pt x="3102" y="7672"/>
                    </a:cubicBezTo>
                    <a:cubicBezTo>
                      <a:pt x="3203" y="7572"/>
                      <a:pt x="3236" y="7439"/>
                      <a:pt x="3303" y="7339"/>
                    </a:cubicBezTo>
                    <a:cubicBezTo>
                      <a:pt x="3436" y="7038"/>
                      <a:pt x="3536" y="6705"/>
                      <a:pt x="3636" y="6371"/>
                    </a:cubicBezTo>
                    <a:cubicBezTo>
                      <a:pt x="4170" y="4136"/>
                      <a:pt x="3203" y="1801"/>
                      <a:pt x="1268" y="534"/>
                    </a:cubicBezTo>
                    <a:cubicBezTo>
                      <a:pt x="1001" y="367"/>
                      <a:pt x="701" y="200"/>
                      <a:pt x="367" y="100"/>
                    </a:cubicBezTo>
                    <a:cubicBezTo>
                      <a:pt x="267" y="33"/>
                      <a:pt x="134" y="0"/>
                      <a:pt x="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0"/>
              <p:cNvSpPr/>
              <p:nvPr/>
            </p:nvSpPr>
            <p:spPr>
              <a:xfrm>
                <a:off x="5568102" y="3247749"/>
                <a:ext cx="85053" cy="67669"/>
              </a:xfrm>
              <a:custGeom>
                <a:rect b="b" l="l" r="r" t="t"/>
                <a:pathLst>
                  <a:path extrusionOk="0" h="3079" w="3870">
                    <a:moveTo>
                      <a:pt x="630" y="1"/>
                    </a:moveTo>
                    <a:cubicBezTo>
                      <a:pt x="410" y="1"/>
                      <a:pt x="194" y="65"/>
                      <a:pt x="0" y="176"/>
                    </a:cubicBezTo>
                    <a:cubicBezTo>
                      <a:pt x="234" y="176"/>
                      <a:pt x="501" y="143"/>
                      <a:pt x="767" y="143"/>
                    </a:cubicBezTo>
                    <a:cubicBezTo>
                      <a:pt x="1368" y="243"/>
                      <a:pt x="1902" y="510"/>
                      <a:pt x="2369" y="910"/>
                    </a:cubicBezTo>
                    <a:cubicBezTo>
                      <a:pt x="2802" y="1343"/>
                      <a:pt x="3136" y="1844"/>
                      <a:pt x="3436" y="2378"/>
                    </a:cubicBezTo>
                    <a:cubicBezTo>
                      <a:pt x="3536" y="2644"/>
                      <a:pt x="3703" y="2845"/>
                      <a:pt x="3870" y="3078"/>
                    </a:cubicBezTo>
                    <a:cubicBezTo>
                      <a:pt x="3803" y="2811"/>
                      <a:pt x="3703" y="2544"/>
                      <a:pt x="3603" y="2344"/>
                    </a:cubicBezTo>
                    <a:cubicBezTo>
                      <a:pt x="3336" y="1744"/>
                      <a:pt x="2969" y="1210"/>
                      <a:pt x="2502" y="743"/>
                    </a:cubicBezTo>
                    <a:cubicBezTo>
                      <a:pt x="2035" y="309"/>
                      <a:pt x="1435" y="43"/>
                      <a:pt x="767" y="9"/>
                    </a:cubicBezTo>
                    <a:cubicBezTo>
                      <a:pt x="722" y="3"/>
                      <a:pt x="676" y="1"/>
                      <a:pt x="6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5524851" y="3357175"/>
                <a:ext cx="90196" cy="50614"/>
              </a:xfrm>
              <a:custGeom>
                <a:rect b="b" l="l" r="r" t="t"/>
                <a:pathLst>
                  <a:path extrusionOk="0" h="2303" w="4104">
                    <a:moveTo>
                      <a:pt x="4103" y="0"/>
                    </a:moveTo>
                    <a:cubicBezTo>
                      <a:pt x="3369" y="267"/>
                      <a:pt x="2669" y="634"/>
                      <a:pt x="2002" y="1068"/>
                    </a:cubicBezTo>
                    <a:cubicBezTo>
                      <a:pt x="1301" y="1401"/>
                      <a:pt x="634" y="1835"/>
                      <a:pt x="0" y="2302"/>
                    </a:cubicBezTo>
                    <a:cubicBezTo>
                      <a:pt x="734" y="2002"/>
                      <a:pt x="1434" y="1668"/>
                      <a:pt x="2102" y="1235"/>
                    </a:cubicBezTo>
                    <a:cubicBezTo>
                      <a:pt x="2802" y="868"/>
                      <a:pt x="3469" y="467"/>
                      <a:pt x="410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5635551" y="3336362"/>
                <a:ext cx="13934" cy="8637"/>
              </a:xfrm>
              <a:custGeom>
                <a:rect b="b" l="l" r="r" t="t"/>
                <a:pathLst>
                  <a:path extrusionOk="0" h="393" w="634">
                    <a:moveTo>
                      <a:pt x="586" y="1"/>
                    </a:moveTo>
                    <a:cubicBezTo>
                      <a:pt x="517" y="1"/>
                      <a:pt x="392" y="38"/>
                      <a:pt x="267" y="113"/>
                    </a:cubicBezTo>
                    <a:cubicBezTo>
                      <a:pt x="100" y="214"/>
                      <a:pt x="0" y="314"/>
                      <a:pt x="33" y="380"/>
                    </a:cubicBezTo>
                    <a:cubicBezTo>
                      <a:pt x="42" y="389"/>
                      <a:pt x="58" y="393"/>
                      <a:pt x="81" y="393"/>
                    </a:cubicBezTo>
                    <a:cubicBezTo>
                      <a:pt x="150" y="393"/>
                      <a:pt x="275" y="355"/>
                      <a:pt x="400" y="280"/>
                    </a:cubicBezTo>
                    <a:cubicBezTo>
                      <a:pt x="534" y="214"/>
                      <a:pt x="634" y="80"/>
                      <a:pt x="634" y="13"/>
                    </a:cubicBezTo>
                    <a:cubicBezTo>
                      <a:pt x="625" y="5"/>
                      <a:pt x="609" y="1"/>
                      <a:pt x="58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5432479" y="3286803"/>
                <a:ext cx="98239" cy="55735"/>
              </a:xfrm>
              <a:custGeom>
                <a:rect b="b" l="l" r="r" t="t"/>
                <a:pathLst>
                  <a:path extrusionOk="0" h="2536" w="4470">
                    <a:moveTo>
                      <a:pt x="4470" y="0"/>
                    </a:moveTo>
                    <a:lnTo>
                      <a:pt x="4470" y="0"/>
                    </a:lnTo>
                    <a:cubicBezTo>
                      <a:pt x="3636" y="300"/>
                      <a:pt x="2869" y="667"/>
                      <a:pt x="2135" y="1101"/>
                    </a:cubicBezTo>
                    <a:cubicBezTo>
                      <a:pt x="1368" y="1501"/>
                      <a:pt x="634" y="2002"/>
                      <a:pt x="0" y="2535"/>
                    </a:cubicBezTo>
                    <a:cubicBezTo>
                      <a:pt x="767" y="2168"/>
                      <a:pt x="1501" y="1735"/>
                      <a:pt x="2235" y="1301"/>
                    </a:cubicBezTo>
                    <a:cubicBezTo>
                      <a:pt x="3002" y="901"/>
                      <a:pt x="3736" y="467"/>
                      <a:pt x="447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5546828" y="3262869"/>
                <a:ext cx="17626" cy="12395"/>
              </a:xfrm>
              <a:custGeom>
                <a:rect b="b" l="l" r="r" t="t"/>
                <a:pathLst>
                  <a:path extrusionOk="0" h="564" w="802">
                    <a:moveTo>
                      <a:pt x="708" y="0"/>
                    </a:moveTo>
                    <a:cubicBezTo>
                      <a:pt x="647" y="0"/>
                      <a:pt x="491" y="84"/>
                      <a:pt x="334" y="188"/>
                    </a:cubicBezTo>
                    <a:cubicBezTo>
                      <a:pt x="134" y="322"/>
                      <a:pt x="1" y="489"/>
                      <a:pt x="34" y="555"/>
                    </a:cubicBezTo>
                    <a:cubicBezTo>
                      <a:pt x="40" y="561"/>
                      <a:pt x="50" y="564"/>
                      <a:pt x="64" y="564"/>
                    </a:cubicBezTo>
                    <a:cubicBezTo>
                      <a:pt x="133" y="564"/>
                      <a:pt x="295" y="494"/>
                      <a:pt x="434" y="355"/>
                    </a:cubicBezTo>
                    <a:cubicBezTo>
                      <a:pt x="635" y="222"/>
                      <a:pt x="801" y="55"/>
                      <a:pt x="735" y="22"/>
                    </a:cubicBezTo>
                    <a:cubicBezTo>
                      <a:pt x="735" y="7"/>
                      <a:pt x="725" y="0"/>
                      <a:pt x="70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0"/>
              <p:cNvSpPr/>
              <p:nvPr/>
            </p:nvSpPr>
            <p:spPr>
              <a:xfrm>
                <a:off x="5323229" y="3296781"/>
                <a:ext cx="363662" cy="209973"/>
              </a:xfrm>
              <a:custGeom>
                <a:rect b="b" l="l" r="r" t="t"/>
                <a:pathLst>
                  <a:path extrusionOk="0" h="9554" w="16547">
                    <a:moveTo>
                      <a:pt x="16532" y="0"/>
                    </a:moveTo>
                    <a:cubicBezTo>
                      <a:pt x="16505" y="0"/>
                      <a:pt x="16444" y="31"/>
                      <a:pt x="16346" y="80"/>
                    </a:cubicBezTo>
                    <a:lnTo>
                      <a:pt x="15879" y="347"/>
                    </a:lnTo>
                    <a:lnTo>
                      <a:pt x="14111" y="1381"/>
                    </a:lnTo>
                    <a:lnTo>
                      <a:pt x="8273" y="4750"/>
                    </a:lnTo>
                    <a:lnTo>
                      <a:pt x="2403" y="8119"/>
                    </a:lnTo>
                    <a:lnTo>
                      <a:pt x="635" y="9153"/>
                    </a:lnTo>
                    <a:lnTo>
                      <a:pt x="134" y="9453"/>
                    </a:lnTo>
                    <a:cubicBezTo>
                      <a:pt x="50" y="9509"/>
                      <a:pt x="13" y="9542"/>
                      <a:pt x="4" y="9551"/>
                    </a:cubicBezTo>
                    <a:lnTo>
                      <a:pt x="4" y="9551"/>
                    </a:lnTo>
                    <a:cubicBezTo>
                      <a:pt x="38" y="9520"/>
                      <a:pt x="103" y="9519"/>
                      <a:pt x="168" y="9487"/>
                    </a:cubicBezTo>
                    <a:lnTo>
                      <a:pt x="668" y="9220"/>
                    </a:lnTo>
                    <a:lnTo>
                      <a:pt x="2469" y="8252"/>
                    </a:lnTo>
                    <a:cubicBezTo>
                      <a:pt x="4004" y="7418"/>
                      <a:pt x="6039" y="6251"/>
                      <a:pt x="8340" y="4950"/>
                    </a:cubicBezTo>
                    <a:cubicBezTo>
                      <a:pt x="10642" y="3649"/>
                      <a:pt x="12710" y="2415"/>
                      <a:pt x="14178" y="1514"/>
                    </a:cubicBezTo>
                    <a:cubicBezTo>
                      <a:pt x="14912" y="1081"/>
                      <a:pt x="15512" y="714"/>
                      <a:pt x="15912" y="447"/>
                    </a:cubicBezTo>
                    <a:lnTo>
                      <a:pt x="16379" y="113"/>
                    </a:lnTo>
                    <a:cubicBezTo>
                      <a:pt x="16446" y="80"/>
                      <a:pt x="16479" y="46"/>
                      <a:pt x="16546" y="13"/>
                    </a:cubicBezTo>
                    <a:cubicBezTo>
                      <a:pt x="16546" y="4"/>
                      <a:pt x="16541" y="0"/>
                      <a:pt x="16532" y="0"/>
                    </a:cubicBezTo>
                    <a:close/>
                    <a:moveTo>
                      <a:pt x="4" y="9551"/>
                    </a:moveTo>
                    <a:lnTo>
                      <a:pt x="4" y="9551"/>
                    </a:lnTo>
                    <a:cubicBezTo>
                      <a:pt x="3" y="9552"/>
                      <a:pt x="2" y="9552"/>
                      <a:pt x="1" y="9553"/>
                    </a:cubicBezTo>
                    <a:lnTo>
                      <a:pt x="1" y="9553"/>
                    </a:lnTo>
                    <a:cubicBezTo>
                      <a:pt x="1" y="9553"/>
                      <a:pt x="2" y="9552"/>
                      <a:pt x="4" y="95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0"/>
              <p:cNvSpPr/>
              <p:nvPr/>
            </p:nvSpPr>
            <p:spPr>
              <a:xfrm>
                <a:off x="4897305" y="3271397"/>
                <a:ext cx="386364" cy="622425"/>
              </a:xfrm>
              <a:custGeom>
                <a:rect b="b" l="l" r="r" t="t"/>
                <a:pathLst>
                  <a:path extrusionOk="0" h="28321" w="17580">
                    <a:moveTo>
                      <a:pt x="17580" y="1"/>
                    </a:moveTo>
                    <a:lnTo>
                      <a:pt x="1235" y="2336"/>
                    </a:lnTo>
                    <a:lnTo>
                      <a:pt x="0" y="27320"/>
                    </a:lnTo>
                    <a:lnTo>
                      <a:pt x="10675" y="28321"/>
                    </a:lnTo>
                    <a:lnTo>
                      <a:pt x="11275" y="22250"/>
                    </a:lnTo>
                    <a:cubicBezTo>
                      <a:pt x="11275" y="22250"/>
                      <a:pt x="11731" y="22363"/>
                      <a:pt x="12374" y="22363"/>
                    </a:cubicBezTo>
                    <a:cubicBezTo>
                      <a:pt x="13578" y="22363"/>
                      <a:pt x="15439" y="21966"/>
                      <a:pt x="16179" y="19681"/>
                    </a:cubicBezTo>
                    <a:cubicBezTo>
                      <a:pt x="16912" y="17446"/>
                      <a:pt x="17580" y="1"/>
                      <a:pt x="17580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0"/>
              <p:cNvSpPr/>
              <p:nvPr/>
            </p:nvSpPr>
            <p:spPr>
              <a:xfrm>
                <a:off x="4825461" y="3187091"/>
                <a:ext cx="543240" cy="566228"/>
              </a:xfrm>
              <a:custGeom>
                <a:rect b="b" l="l" r="r" t="t"/>
                <a:pathLst>
                  <a:path extrusionOk="0" h="25764" w="24718">
                    <a:moveTo>
                      <a:pt x="17673" y="0"/>
                    </a:moveTo>
                    <a:cubicBezTo>
                      <a:pt x="16243" y="0"/>
                      <a:pt x="14773" y="420"/>
                      <a:pt x="13543" y="1368"/>
                    </a:cubicBezTo>
                    <a:cubicBezTo>
                      <a:pt x="13543" y="1368"/>
                      <a:pt x="12747" y="1240"/>
                      <a:pt x="11546" y="1240"/>
                    </a:cubicBezTo>
                    <a:cubicBezTo>
                      <a:pt x="8169" y="1240"/>
                      <a:pt x="1592" y="2256"/>
                      <a:pt x="534" y="10008"/>
                    </a:cubicBezTo>
                    <a:cubicBezTo>
                      <a:pt x="0" y="13677"/>
                      <a:pt x="1802" y="16646"/>
                      <a:pt x="2069" y="18914"/>
                    </a:cubicBezTo>
                    <a:cubicBezTo>
                      <a:pt x="2702" y="23651"/>
                      <a:pt x="3536" y="25619"/>
                      <a:pt x="3536" y="25619"/>
                    </a:cubicBezTo>
                    <a:lnTo>
                      <a:pt x="5871" y="25752"/>
                    </a:lnTo>
                    <a:cubicBezTo>
                      <a:pt x="6089" y="25759"/>
                      <a:pt x="6296" y="25764"/>
                      <a:pt x="6495" y="25764"/>
                    </a:cubicBezTo>
                    <a:cubicBezTo>
                      <a:pt x="8211" y="25764"/>
                      <a:pt x="9288" y="25434"/>
                      <a:pt x="11142" y="23551"/>
                    </a:cubicBezTo>
                    <a:cubicBezTo>
                      <a:pt x="13043" y="21616"/>
                      <a:pt x="13577" y="20549"/>
                      <a:pt x="14911" y="18480"/>
                    </a:cubicBezTo>
                    <a:cubicBezTo>
                      <a:pt x="14911" y="18480"/>
                      <a:pt x="12976" y="17346"/>
                      <a:pt x="13310" y="15645"/>
                    </a:cubicBezTo>
                    <a:cubicBezTo>
                      <a:pt x="13480" y="14744"/>
                      <a:pt x="14429" y="14173"/>
                      <a:pt x="15284" y="14173"/>
                    </a:cubicBezTo>
                    <a:cubicBezTo>
                      <a:pt x="16107" y="14173"/>
                      <a:pt x="16843" y="14702"/>
                      <a:pt x="16712" y="15979"/>
                    </a:cubicBezTo>
                    <a:cubicBezTo>
                      <a:pt x="16979" y="15962"/>
                      <a:pt x="17238" y="15954"/>
                      <a:pt x="17492" y="15954"/>
                    </a:cubicBezTo>
                    <a:cubicBezTo>
                      <a:pt x="17746" y="15954"/>
                      <a:pt x="17997" y="15962"/>
                      <a:pt x="18247" y="15979"/>
                    </a:cubicBezTo>
                    <a:lnTo>
                      <a:pt x="18814" y="10441"/>
                    </a:lnTo>
                    <a:cubicBezTo>
                      <a:pt x="18814" y="10441"/>
                      <a:pt x="22283" y="8573"/>
                      <a:pt x="23184" y="6405"/>
                    </a:cubicBezTo>
                    <a:cubicBezTo>
                      <a:pt x="24718" y="2738"/>
                      <a:pt x="21325" y="0"/>
                      <a:pt x="176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0"/>
              <p:cNvSpPr/>
              <p:nvPr/>
            </p:nvSpPr>
            <p:spPr>
              <a:xfrm>
                <a:off x="4605532" y="3808043"/>
                <a:ext cx="880485" cy="1191312"/>
              </a:xfrm>
              <a:custGeom>
                <a:rect b="b" l="l" r="r" t="t"/>
                <a:pathLst>
                  <a:path extrusionOk="0" h="54206" w="40063">
                    <a:moveTo>
                      <a:pt x="14310" y="0"/>
                    </a:moveTo>
                    <a:cubicBezTo>
                      <a:pt x="11809" y="33"/>
                      <a:pt x="9173" y="1101"/>
                      <a:pt x="6872" y="2735"/>
                    </a:cubicBezTo>
                    <a:cubicBezTo>
                      <a:pt x="2402" y="6071"/>
                      <a:pt x="0" y="11475"/>
                      <a:pt x="534" y="17012"/>
                    </a:cubicBezTo>
                    <a:lnTo>
                      <a:pt x="2769" y="36159"/>
                    </a:lnTo>
                    <a:lnTo>
                      <a:pt x="834" y="54206"/>
                    </a:lnTo>
                    <a:lnTo>
                      <a:pt x="31756" y="54206"/>
                    </a:lnTo>
                    <a:lnTo>
                      <a:pt x="30889" y="22950"/>
                    </a:lnTo>
                    <a:lnTo>
                      <a:pt x="32890" y="25485"/>
                    </a:lnTo>
                    <a:lnTo>
                      <a:pt x="40062" y="14911"/>
                    </a:lnTo>
                    <a:cubicBezTo>
                      <a:pt x="39795" y="14577"/>
                      <a:pt x="39528" y="14310"/>
                      <a:pt x="36426" y="10341"/>
                    </a:cubicBezTo>
                    <a:cubicBezTo>
                      <a:pt x="33224" y="6171"/>
                      <a:pt x="30122" y="1935"/>
                      <a:pt x="24951" y="1068"/>
                    </a:cubicBezTo>
                    <a:cubicBezTo>
                      <a:pt x="21315" y="434"/>
                      <a:pt x="17346" y="0"/>
                      <a:pt x="14310" y="0"/>
                    </a:cubicBezTo>
                    <a:close/>
                  </a:path>
                </a:pathLst>
              </a:custGeom>
              <a:solidFill>
                <a:srgbClr val="A37F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0"/>
              <p:cNvSpPr/>
              <p:nvPr/>
            </p:nvSpPr>
            <p:spPr>
              <a:xfrm>
                <a:off x="4622388" y="4009643"/>
                <a:ext cx="764641" cy="269444"/>
              </a:xfrm>
              <a:custGeom>
                <a:rect b="b" l="l" r="r" t="t"/>
                <a:pathLst>
                  <a:path extrusionOk="0" h="12260" w="34792">
                    <a:moveTo>
                      <a:pt x="0" y="10141"/>
                    </a:moveTo>
                    <a:cubicBezTo>
                      <a:pt x="10" y="10155"/>
                      <a:pt x="20" y="10169"/>
                      <a:pt x="30" y="10183"/>
                    </a:cubicBezTo>
                    <a:lnTo>
                      <a:pt x="30" y="10183"/>
                    </a:lnTo>
                    <a:cubicBezTo>
                      <a:pt x="22" y="10169"/>
                      <a:pt x="14" y="10155"/>
                      <a:pt x="0" y="10141"/>
                    </a:cubicBezTo>
                    <a:close/>
                    <a:moveTo>
                      <a:pt x="33224" y="0"/>
                    </a:moveTo>
                    <a:cubicBezTo>
                      <a:pt x="32690" y="0"/>
                      <a:pt x="32057" y="0"/>
                      <a:pt x="31356" y="67"/>
                    </a:cubicBezTo>
                    <a:cubicBezTo>
                      <a:pt x="30522" y="100"/>
                      <a:pt x="29722" y="234"/>
                      <a:pt x="28921" y="467"/>
                    </a:cubicBezTo>
                    <a:cubicBezTo>
                      <a:pt x="28454" y="601"/>
                      <a:pt x="27987" y="801"/>
                      <a:pt x="27587" y="1034"/>
                    </a:cubicBezTo>
                    <a:cubicBezTo>
                      <a:pt x="27120" y="1268"/>
                      <a:pt x="26686" y="1601"/>
                      <a:pt x="26319" y="1968"/>
                    </a:cubicBezTo>
                    <a:cubicBezTo>
                      <a:pt x="25552" y="2836"/>
                      <a:pt x="24852" y="3736"/>
                      <a:pt x="24184" y="4670"/>
                    </a:cubicBezTo>
                    <a:cubicBezTo>
                      <a:pt x="23817" y="5137"/>
                      <a:pt x="23417" y="5604"/>
                      <a:pt x="22950" y="6005"/>
                    </a:cubicBezTo>
                    <a:cubicBezTo>
                      <a:pt x="22450" y="6405"/>
                      <a:pt x="21916" y="6705"/>
                      <a:pt x="21316" y="6905"/>
                    </a:cubicBezTo>
                    <a:cubicBezTo>
                      <a:pt x="20999" y="6972"/>
                      <a:pt x="20674" y="7005"/>
                      <a:pt x="20348" y="7005"/>
                    </a:cubicBezTo>
                    <a:cubicBezTo>
                      <a:pt x="20023" y="7005"/>
                      <a:pt x="19698" y="6972"/>
                      <a:pt x="19381" y="6905"/>
                    </a:cubicBezTo>
                    <a:cubicBezTo>
                      <a:pt x="18714" y="6738"/>
                      <a:pt x="18047" y="6538"/>
                      <a:pt x="17413" y="6305"/>
                    </a:cubicBezTo>
                    <a:cubicBezTo>
                      <a:pt x="16746" y="6038"/>
                      <a:pt x="16079" y="5871"/>
                      <a:pt x="15378" y="5804"/>
                    </a:cubicBezTo>
                    <a:cubicBezTo>
                      <a:pt x="15295" y="5800"/>
                      <a:pt x="15211" y="5798"/>
                      <a:pt x="15127" y="5798"/>
                    </a:cubicBezTo>
                    <a:cubicBezTo>
                      <a:pt x="14537" y="5798"/>
                      <a:pt x="13931" y="5900"/>
                      <a:pt x="13377" y="6105"/>
                    </a:cubicBezTo>
                    <a:cubicBezTo>
                      <a:pt x="12176" y="6572"/>
                      <a:pt x="11075" y="7239"/>
                      <a:pt x="10174" y="8140"/>
                    </a:cubicBezTo>
                    <a:cubicBezTo>
                      <a:pt x="9274" y="8940"/>
                      <a:pt x="8507" y="9774"/>
                      <a:pt x="7673" y="10475"/>
                    </a:cubicBezTo>
                    <a:cubicBezTo>
                      <a:pt x="6939" y="11108"/>
                      <a:pt x="6105" y="11609"/>
                      <a:pt x="5171" y="11942"/>
                    </a:cubicBezTo>
                    <a:cubicBezTo>
                      <a:pt x="4755" y="12063"/>
                      <a:pt x="4339" y="12122"/>
                      <a:pt x="3924" y="12122"/>
                    </a:cubicBezTo>
                    <a:cubicBezTo>
                      <a:pt x="3539" y="12122"/>
                      <a:pt x="3154" y="12072"/>
                      <a:pt x="2769" y="11976"/>
                    </a:cubicBezTo>
                    <a:cubicBezTo>
                      <a:pt x="2169" y="11842"/>
                      <a:pt x="1602" y="11609"/>
                      <a:pt x="1101" y="11275"/>
                    </a:cubicBezTo>
                    <a:cubicBezTo>
                      <a:pt x="682" y="10985"/>
                      <a:pt x="324" y="10600"/>
                      <a:pt x="30" y="10183"/>
                    </a:cubicBezTo>
                    <a:lnTo>
                      <a:pt x="30" y="10183"/>
                    </a:lnTo>
                    <a:cubicBezTo>
                      <a:pt x="40" y="10202"/>
                      <a:pt x="48" y="10222"/>
                      <a:pt x="67" y="10241"/>
                    </a:cubicBezTo>
                    <a:lnTo>
                      <a:pt x="201" y="10508"/>
                    </a:lnTo>
                    <a:cubicBezTo>
                      <a:pt x="434" y="10841"/>
                      <a:pt x="734" y="11108"/>
                      <a:pt x="1035" y="11342"/>
                    </a:cubicBezTo>
                    <a:cubicBezTo>
                      <a:pt x="1568" y="11709"/>
                      <a:pt x="2135" y="11976"/>
                      <a:pt x="2736" y="12109"/>
                    </a:cubicBezTo>
                    <a:cubicBezTo>
                      <a:pt x="3136" y="12209"/>
                      <a:pt x="3553" y="12259"/>
                      <a:pt x="3970" y="12259"/>
                    </a:cubicBezTo>
                    <a:cubicBezTo>
                      <a:pt x="4387" y="12259"/>
                      <a:pt x="4804" y="12209"/>
                      <a:pt x="5204" y="12109"/>
                    </a:cubicBezTo>
                    <a:cubicBezTo>
                      <a:pt x="6172" y="11809"/>
                      <a:pt x="7039" y="11275"/>
                      <a:pt x="7806" y="10608"/>
                    </a:cubicBezTo>
                    <a:cubicBezTo>
                      <a:pt x="8673" y="9941"/>
                      <a:pt x="9441" y="9107"/>
                      <a:pt x="10341" y="8306"/>
                    </a:cubicBezTo>
                    <a:cubicBezTo>
                      <a:pt x="11242" y="7439"/>
                      <a:pt x="12309" y="6772"/>
                      <a:pt x="13477" y="6305"/>
                    </a:cubicBezTo>
                    <a:cubicBezTo>
                      <a:pt x="13955" y="6119"/>
                      <a:pt x="14475" y="6018"/>
                      <a:pt x="14987" y="6018"/>
                    </a:cubicBezTo>
                    <a:cubicBezTo>
                      <a:pt x="15118" y="6018"/>
                      <a:pt x="15249" y="6024"/>
                      <a:pt x="15378" y="6038"/>
                    </a:cubicBezTo>
                    <a:cubicBezTo>
                      <a:pt x="16045" y="6105"/>
                      <a:pt x="16712" y="6271"/>
                      <a:pt x="17346" y="6505"/>
                    </a:cubicBezTo>
                    <a:cubicBezTo>
                      <a:pt x="18013" y="6738"/>
                      <a:pt x="18680" y="6939"/>
                      <a:pt x="19348" y="7105"/>
                    </a:cubicBezTo>
                    <a:cubicBezTo>
                      <a:pt x="19681" y="7189"/>
                      <a:pt x="20023" y="7231"/>
                      <a:pt x="20365" y="7231"/>
                    </a:cubicBezTo>
                    <a:cubicBezTo>
                      <a:pt x="20707" y="7231"/>
                      <a:pt x="21049" y="7189"/>
                      <a:pt x="21382" y="7105"/>
                    </a:cubicBezTo>
                    <a:cubicBezTo>
                      <a:pt x="22016" y="6905"/>
                      <a:pt x="22617" y="6572"/>
                      <a:pt x="23117" y="6105"/>
                    </a:cubicBezTo>
                    <a:cubicBezTo>
                      <a:pt x="23584" y="5704"/>
                      <a:pt x="24018" y="5237"/>
                      <a:pt x="24385" y="4737"/>
                    </a:cubicBezTo>
                    <a:cubicBezTo>
                      <a:pt x="25018" y="3803"/>
                      <a:pt x="25719" y="2936"/>
                      <a:pt x="26486" y="2068"/>
                    </a:cubicBezTo>
                    <a:cubicBezTo>
                      <a:pt x="26820" y="1702"/>
                      <a:pt x="27220" y="1368"/>
                      <a:pt x="27654" y="1134"/>
                    </a:cubicBezTo>
                    <a:cubicBezTo>
                      <a:pt x="28087" y="901"/>
                      <a:pt x="28521" y="701"/>
                      <a:pt x="28954" y="567"/>
                    </a:cubicBezTo>
                    <a:cubicBezTo>
                      <a:pt x="29755" y="334"/>
                      <a:pt x="30556" y="200"/>
                      <a:pt x="31356" y="134"/>
                    </a:cubicBezTo>
                    <a:cubicBezTo>
                      <a:pt x="32090" y="67"/>
                      <a:pt x="32724" y="34"/>
                      <a:pt x="33224" y="34"/>
                    </a:cubicBezTo>
                    <a:lnTo>
                      <a:pt x="34792" y="34"/>
                    </a:lnTo>
                    <a:cubicBezTo>
                      <a:pt x="34759" y="0"/>
                      <a:pt x="34725" y="0"/>
                      <a:pt x="3469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0"/>
              <p:cNvSpPr/>
              <p:nvPr/>
            </p:nvSpPr>
            <p:spPr>
              <a:xfrm>
                <a:off x="4655377" y="4098344"/>
                <a:ext cx="801300" cy="444956"/>
              </a:xfrm>
              <a:custGeom>
                <a:rect b="b" l="l" r="r" t="t"/>
                <a:pathLst>
                  <a:path extrusionOk="0" h="20246" w="36460">
                    <a:moveTo>
                      <a:pt x="35960" y="1"/>
                    </a:moveTo>
                    <a:cubicBezTo>
                      <a:pt x="35793" y="1"/>
                      <a:pt x="35593" y="1"/>
                      <a:pt x="35359" y="34"/>
                    </a:cubicBezTo>
                    <a:cubicBezTo>
                      <a:pt x="35126" y="67"/>
                      <a:pt x="34859" y="101"/>
                      <a:pt x="34559" y="167"/>
                    </a:cubicBezTo>
                    <a:cubicBezTo>
                      <a:pt x="32857" y="568"/>
                      <a:pt x="31323" y="1435"/>
                      <a:pt x="30089" y="2636"/>
                    </a:cubicBezTo>
                    <a:cubicBezTo>
                      <a:pt x="29688" y="3036"/>
                      <a:pt x="29321" y="3470"/>
                      <a:pt x="29021" y="3970"/>
                    </a:cubicBezTo>
                    <a:cubicBezTo>
                      <a:pt x="28688" y="4504"/>
                      <a:pt x="28421" y="5071"/>
                      <a:pt x="28187" y="5638"/>
                    </a:cubicBezTo>
                    <a:cubicBezTo>
                      <a:pt x="27720" y="6805"/>
                      <a:pt x="27253" y="8140"/>
                      <a:pt x="26253" y="9140"/>
                    </a:cubicBezTo>
                    <a:cubicBezTo>
                      <a:pt x="25752" y="9641"/>
                      <a:pt x="25085" y="9974"/>
                      <a:pt x="24385" y="10074"/>
                    </a:cubicBezTo>
                    <a:cubicBezTo>
                      <a:pt x="24219" y="10082"/>
                      <a:pt x="24054" y="10086"/>
                      <a:pt x="23889" y="10086"/>
                    </a:cubicBezTo>
                    <a:cubicBezTo>
                      <a:pt x="23289" y="10086"/>
                      <a:pt x="22692" y="10031"/>
                      <a:pt x="22116" y="9874"/>
                    </a:cubicBezTo>
                    <a:cubicBezTo>
                      <a:pt x="21572" y="9761"/>
                      <a:pt x="21028" y="9694"/>
                      <a:pt x="20484" y="9694"/>
                    </a:cubicBezTo>
                    <a:cubicBezTo>
                      <a:pt x="20228" y="9694"/>
                      <a:pt x="19971" y="9709"/>
                      <a:pt x="19715" y="9741"/>
                    </a:cubicBezTo>
                    <a:cubicBezTo>
                      <a:pt x="18881" y="9908"/>
                      <a:pt x="18113" y="10375"/>
                      <a:pt x="17646" y="11075"/>
                    </a:cubicBezTo>
                    <a:cubicBezTo>
                      <a:pt x="17146" y="11742"/>
                      <a:pt x="16779" y="12476"/>
                      <a:pt x="16546" y="13277"/>
                    </a:cubicBezTo>
                    <a:cubicBezTo>
                      <a:pt x="16312" y="14077"/>
                      <a:pt x="16145" y="14845"/>
                      <a:pt x="15945" y="15612"/>
                    </a:cubicBezTo>
                    <a:cubicBezTo>
                      <a:pt x="15745" y="16346"/>
                      <a:pt x="15445" y="17046"/>
                      <a:pt x="15045" y="17680"/>
                    </a:cubicBezTo>
                    <a:cubicBezTo>
                      <a:pt x="14644" y="18280"/>
                      <a:pt x="14111" y="18781"/>
                      <a:pt x="13510" y="19181"/>
                    </a:cubicBezTo>
                    <a:cubicBezTo>
                      <a:pt x="12606" y="19766"/>
                      <a:pt x="11575" y="20075"/>
                      <a:pt x="10517" y="20075"/>
                    </a:cubicBezTo>
                    <a:cubicBezTo>
                      <a:pt x="10248" y="20075"/>
                      <a:pt x="9978" y="20055"/>
                      <a:pt x="9707" y="20015"/>
                    </a:cubicBezTo>
                    <a:cubicBezTo>
                      <a:pt x="8440" y="19815"/>
                      <a:pt x="7406" y="19181"/>
                      <a:pt x="6438" y="18681"/>
                    </a:cubicBezTo>
                    <a:cubicBezTo>
                      <a:pt x="5605" y="18180"/>
                      <a:pt x="4671" y="17813"/>
                      <a:pt x="3737" y="17613"/>
                    </a:cubicBezTo>
                    <a:cubicBezTo>
                      <a:pt x="3406" y="17538"/>
                      <a:pt x="3069" y="17504"/>
                      <a:pt x="2731" y="17504"/>
                    </a:cubicBezTo>
                    <a:cubicBezTo>
                      <a:pt x="2318" y="17504"/>
                      <a:pt x="1905" y="17555"/>
                      <a:pt x="1502" y="17647"/>
                    </a:cubicBezTo>
                    <a:cubicBezTo>
                      <a:pt x="1035" y="17747"/>
                      <a:pt x="634" y="17980"/>
                      <a:pt x="301" y="18314"/>
                    </a:cubicBezTo>
                    <a:cubicBezTo>
                      <a:pt x="201" y="18414"/>
                      <a:pt x="134" y="18514"/>
                      <a:pt x="67" y="18614"/>
                    </a:cubicBezTo>
                    <a:cubicBezTo>
                      <a:pt x="34" y="18647"/>
                      <a:pt x="1" y="18681"/>
                      <a:pt x="1" y="18714"/>
                    </a:cubicBezTo>
                    <a:cubicBezTo>
                      <a:pt x="34" y="18714"/>
                      <a:pt x="101" y="18581"/>
                      <a:pt x="334" y="18347"/>
                    </a:cubicBezTo>
                    <a:cubicBezTo>
                      <a:pt x="668" y="18047"/>
                      <a:pt x="1068" y="17813"/>
                      <a:pt x="1535" y="17713"/>
                    </a:cubicBezTo>
                    <a:cubicBezTo>
                      <a:pt x="1885" y="17630"/>
                      <a:pt x="2244" y="17588"/>
                      <a:pt x="2607" y="17588"/>
                    </a:cubicBezTo>
                    <a:cubicBezTo>
                      <a:pt x="2969" y="17588"/>
                      <a:pt x="3336" y="17630"/>
                      <a:pt x="3703" y="17713"/>
                    </a:cubicBezTo>
                    <a:cubicBezTo>
                      <a:pt x="4637" y="17947"/>
                      <a:pt x="5538" y="18314"/>
                      <a:pt x="6372" y="18814"/>
                    </a:cubicBezTo>
                    <a:cubicBezTo>
                      <a:pt x="7339" y="19314"/>
                      <a:pt x="8373" y="19948"/>
                      <a:pt x="9674" y="20182"/>
                    </a:cubicBezTo>
                    <a:cubicBezTo>
                      <a:pt x="9965" y="20224"/>
                      <a:pt x="10257" y="20246"/>
                      <a:pt x="10549" y="20246"/>
                    </a:cubicBezTo>
                    <a:cubicBezTo>
                      <a:pt x="11629" y="20246"/>
                      <a:pt x="12698" y="19952"/>
                      <a:pt x="13644" y="19348"/>
                    </a:cubicBezTo>
                    <a:cubicBezTo>
                      <a:pt x="14244" y="18947"/>
                      <a:pt x="14811" y="18414"/>
                      <a:pt x="15211" y="17780"/>
                    </a:cubicBezTo>
                    <a:cubicBezTo>
                      <a:pt x="15645" y="17146"/>
                      <a:pt x="15945" y="16412"/>
                      <a:pt x="16145" y="15645"/>
                    </a:cubicBezTo>
                    <a:cubicBezTo>
                      <a:pt x="16346" y="14911"/>
                      <a:pt x="16512" y="14111"/>
                      <a:pt x="16746" y="13343"/>
                    </a:cubicBezTo>
                    <a:cubicBezTo>
                      <a:pt x="16946" y="12576"/>
                      <a:pt x="17313" y="11842"/>
                      <a:pt x="17813" y="11209"/>
                    </a:cubicBezTo>
                    <a:cubicBezTo>
                      <a:pt x="18280" y="10541"/>
                      <a:pt x="18981" y="10108"/>
                      <a:pt x="19748" y="9941"/>
                    </a:cubicBezTo>
                    <a:cubicBezTo>
                      <a:pt x="19990" y="9921"/>
                      <a:pt x="20230" y="9910"/>
                      <a:pt x="20467" y="9910"/>
                    </a:cubicBezTo>
                    <a:cubicBezTo>
                      <a:pt x="21013" y="9910"/>
                      <a:pt x="21548" y="9968"/>
                      <a:pt x="22083" y="10108"/>
                    </a:cubicBezTo>
                    <a:cubicBezTo>
                      <a:pt x="22652" y="10231"/>
                      <a:pt x="23221" y="10300"/>
                      <a:pt x="23790" y="10300"/>
                    </a:cubicBezTo>
                    <a:cubicBezTo>
                      <a:pt x="23988" y="10300"/>
                      <a:pt x="24186" y="10292"/>
                      <a:pt x="24385" y="10275"/>
                    </a:cubicBezTo>
                    <a:cubicBezTo>
                      <a:pt x="25152" y="10175"/>
                      <a:pt x="25852" y="9841"/>
                      <a:pt x="26386" y="9274"/>
                    </a:cubicBezTo>
                    <a:cubicBezTo>
                      <a:pt x="26886" y="8774"/>
                      <a:pt x="27287" y="8173"/>
                      <a:pt x="27587" y="7539"/>
                    </a:cubicBezTo>
                    <a:cubicBezTo>
                      <a:pt x="27887" y="6939"/>
                      <a:pt x="28121" y="6305"/>
                      <a:pt x="28354" y="5705"/>
                    </a:cubicBezTo>
                    <a:cubicBezTo>
                      <a:pt x="28754" y="4604"/>
                      <a:pt x="29355" y="3570"/>
                      <a:pt x="30189" y="2736"/>
                    </a:cubicBezTo>
                    <a:cubicBezTo>
                      <a:pt x="30889" y="2069"/>
                      <a:pt x="31656" y="1468"/>
                      <a:pt x="32524" y="1035"/>
                    </a:cubicBezTo>
                    <a:cubicBezTo>
                      <a:pt x="33191" y="701"/>
                      <a:pt x="33858" y="434"/>
                      <a:pt x="34592" y="234"/>
                    </a:cubicBezTo>
                    <a:cubicBezTo>
                      <a:pt x="35192" y="101"/>
                      <a:pt x="35826" y="34"/>
                      <a:pt x="3646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4639992" y="4386447"/>
                <a:ext cx="644402" cy="458231"/>
              </a:xfrm>
              <a:custGeom>
                <a:rect b="b" l="l" r="r" t="t"/>
                <a:pathLst>
                  <a:path extrusionOk="0" h="20850" w="29321">
                    <a:moveTo>
                      <a:pt x="29288" y="1"/>
                    </a:moveTo>
                    <a:cubicBezTo>
                      <a:pt x="29254" y="568"/>
                      <a:pt x="29188" y="1102"/>
                      <a:pt x="29021" y="1635"/>
                    </a:cubicBezTo>
                    <a:cubicBezTo>
                      <a:pt x="28821" y="2236"/>
                      <a:pt x="28487" y="2803"/>
                      <a:pt x="28053" y="3270"/>
                    </a:cubicBezTo>
                    <a:cubicBezTo>
                      <a:pt x="27486" y="3904"/>
                      <a:pt x="26786" y="4404"/>
                      <a:pt x="26019" y="4771"/>
                    </a:cubicBezTo>
                    <a:cubicBezTo>
                      <a:pt x="25185" y="5171"/>
                      <a:pt x="24184" y="5472"/>
                      <a:pt x="23150" y="5905"/>
                    </a:cubicBezTo>
                    <a:cubicBezTo>
                      <a:pt x="22583" y="6105"/>
                      <a:pt x="22082" y="6372"/>
                      <a:pt x="21582" y="6706"/>
                    </a:cubicBezTo>
                    <a:cubicBezTo>
                      <a:pt x="21082" y="7039"/>
                      <a:pt x="20615" y="7506"/>
                      <a:pt x="20281" y="8040"/>
                    </a:cubicBezTo>
                    <a:cubicBezTo>
                      <a:pt x="19614" y="9174"/>
                      <a:pt x="19481" y="10542"/>
                      <a:pt x="19414" y="11909"/>
                    </a:cubicBezTo>
                    <a:cubicBezTo>
                      <a:pt x="19347" y="12577"/>
                      <a:pt x="19280" y="13277"/>
                      <a:pt x="19147" y="13944"/>
                    </a:cubicBezTo>
                    <a:cubicBezTo>
                      <a:pt x="19047" y="14645"/>
                      <a:pt x="18813" y="15312"/>
                      <a:pt x="18413" y="15912"/>
                    </a:cubicBezTo>
                    <a:cubicBezTo>
                      <a:pt x="18046" y="16479"/>
                      <a:pt x="17513" y="16980"/>
                      <a:pt x="16912" y="17313"/>
                    </a:cubicBezTo>
                    <a:cubicBezTo>
                      <a:pt x="16312" y="17647"/>
                      <a:pt x="15645" y="17880"/>
                      <a:pt x="14977" y="18014"/>
                    </a:cubicBezTo>
                    <a:cubicBezTo>
                      <a:pt x="14344" y="18147"/>
                      <a:pt x="13693" y="18214"/>
                      <a:pt x="13043" y="18214"/>
                    </a:cubicBezTo>
                    <a:cubicBezTo>
                      <a:pt x="12392" y="18214"/>
                      <a:pt x="11742" y="18147"/>
                      <a:pt x="11108" y="18014"/>
                    </a:cubicBezTo>
                    <a:cubicBezTo>
                      <a:pt x="9874" y="17814"/>
                      <a:pt x="8706" y="17547"/>
                      <a:pt x="7605" y="17347"/>
                    </a:cubicBezTo>
                    <a:cubicBezTo>
                      <a:pt x="6822" y="17170"/>
                      <a:pt x="6039" y="17089"/>
                      <a:pt x="5256" y="17089"/>
                    </a:cubicBezTo>
                    <a:cubicBezTo>
                      <a:pt x="5005" y="17089"/>
                      <a:pt x="4754" y="17097"/>
                      <a:pt x="4503" y="17113"/>
                    </a:cubicBezTo>
                    <a:cubicBezTo>
                      <a:pt x="4036" y="17147"/>
                      <a:pt x="3603" y="17247"/>
                      <a:pt x="3169" y="17413"/>
                    </a:cubicBezTo>
                    <a:cubicBezTo>
                      <a:pt x="2769" y="17547"/>
                      <a:pt x="2402" y="17714"/>
                      <a:pt x="2068" y="17947"/>
                    </a:cubicBezTo>
                    <a:cubicBezTo>
                      <a:pt x="1534" y="18314"/>
                      <a:pt x="1067" y="18781"/>
                      <a:pt x="701" y="19315"/>
                    </a:cubicBezTo>
                    <a:cubicBezTo>
                      <a:pt x="467" y="19682"/>
                      <a:pt x="267" y="20049"/>
                      <a:pt x="133" y="20416"/>
                    </a:cubicBezTo>
                    <a:cubicBezTo>
                      <a:pt x="100" y="20549"/>
                      <a:pt x="67" y="20649"/>
                      <a:pt x="33" y="20716"/>
                    </a:cubicBezTo>
                    <a:cubicBezTo>
                      <a:pt x="33" y="20749"/>
                      <a:pt x="0" y="20782"/>
                      <a:pt x="0" y="20849"/>
                    </a:cubicBezTo>
                    <a:cubicBezTo>
                      <a:pt x="200" y="20315"/>
                      <a:pt x="467" y="19815"/>
                      <a:pt x="767" y="19381"/>
                    </a:cubicBezTo>
                    <a:cubicBezTo>
                      <a:pt x="1368" y="18514"/>
                      <a:pt x="2235" y="17880"/>
                      <a:pt x="3236" y="17547"/>
                    </a:cubicBezTo>
                    <a:cubicBezTo>
                      <a:pt x="3636" y="17380"/>
                      <a:pt x="4070" y="17280"/>
                      <a:pt x="4537" y="17247"/>
                    </a:cubicBezTo>
                    <a:cubicBezTo>
                      <a:pt x="4668" y="17242"/>
                      <a:pt x="4799" y="17240"/>
                      <a:pt x="4929" y="17240"/>
                    </a:cubicBezTo>
                    <a:cubicBezTo>
                      <a:pt x="5825" y="17240"/>
                      <a:pt x="6703" y="17339"/>
                      <a:pt x="7605" y="17513"/>
                    </a:cubicBezTo>
                    <a:cubicBezTo>
                      <a:pt x="8706" y="17714"/>
                      <a:pt x="9840" y="18014"/>
                      <a:pt x="11108" y="18214"/>
                    </a:cubicBezTo>
                    <a:cubicBezTo>
                      <a:pt x="11780" y="18352"/>
                      <a:pt x="12461" y="18419"/>
                      <a:pt x="13142" y="18419"/>
                    </a:cubicBezTo>
                    <a:cubicBezTo>
                      <a:pt x="13779" y="18419"/>
                      <a:pt x="14415" y="18360"/>
                      <a:pt x="15044" y="18247"/>
                    </a:cubicBezTo>
                    <a:cubicBezTo>
                      <a:pt x="15745" y="18114"/>
                      <a:pt x="16412" y="17880"/>
                      <a:pt x="17046" y="17513"/>
                    </a:cubicBezTo>
                    <a:cubicBezTo>
                      <a:pt x="17679" y="17147"/>
                      <a:pt x="18213" y="16646"/>
                      <a:pt x="18613" y="16012"/>
                    </a:cubicBezTo>
                    <a:cubicBezTo>
                      <a:pt x="18980" y="15412"/>
                      <a:pt x="19247" y="14711"/>
                      <a:pt x="19381" y="13978"/>
                    </a:cubicBezTo>
                    <a:cubicBezTo>
                      <a:pt x="19481" y="13310"/>
                      <a:pt x="19581" y="12610"/>
                      <a:pt x="19614" y="11909"/>
                    </a:cubicBezTo>
                    <a:cubicBezTo>
                      <a:pt x="19714" y="10542"/>
                      <a:pt x="19814" y="9208"/>
                      <a:pt x="20481" y="8140"/>
                    </a:cubicBezTo>
                    <a:cubicBezTo>
                      <a:pt x="20782" y="7640"/>
                      <a:pt x="21182" y="7206"/>
                      <a:pt x="21682" y="6873"/>
                    </a:cubicBezTo>
                    <a:cubicBezTo>
                      <a:pt x="22149" y="6539"/>
                      <a:pt x="22683" y="6272"/>
                      <a:pt x="23217" y="6072"/>
                    </a:cubicBezTo>
                    <a:cubicBezTo>
                      <a:pt x="24217" y="5638"/>
                      <a:pt x="25251" y="5338"/>
                      <a:pt x="26085" y="4904"/>
                    </a:cubicBezTo>
                    <a:cubicBezTo>
                      <a:pt x="26853" y="4538"/>
                      <a:pt x="27553" y="4004"/>
                      <a:pt x="28153" y="3337"/>
                    </a:cubicBezTo>
                    <a:cubicBezTo>
                      <a:pt x="28554" y="2836"/>
                      <a:pt x="28887" y="2269"/>
                      <a:pt x="29087" y="1635"/>
                    </a:cubicBezTo>
                    <a:cubicBezTo>
                      <a:pt x="29221" y="1269"/>
                      <a:pt x="29288" y="835"/>
                      <a:pt x="29288" y="435"/>
                    </a:cubicBezTo>
                    <a:lnTo>
                      <a:pt x="29288" y="134"/>
                    </a:lnTo>
                    <a:cubicBezTo>
                      <a:pt x="29321" y="101"/>
                      <a:pt x="29321" y="34"/>
                      <a:pt x="2928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4859921" y="3555851"/>
                <a:ext cx="637809" cy="316894"/>
              </a:xfrm>
              <a:custGeom>
                <a:rect b="b" l="l" r="r" t="t"/>
                <a:pathLst>
                  <a:path extrusionOk="0" h="14419" w="29021">
                    <a:moveTo>
                      <a:pt x="28154" y="0"/>
                    </a:moveTo>
                    <a:lnTo>
                      <a:pt x="26552" y="634"/>
                    </a:lnTo>
                    <a:cubicBezTo>
                      <a:pt x="26552" y="634"/>
                      <a:pt x="26819" y="2102"/>
                      <a:pt x="27086" y="5371"/>
                    </a:cubicBezTo>
                    <a:cubicBezTo>
                      <a:pt x="27186" y="6939"/>
                      <a:pt x="26619" y="8440"/>
                      <a:pt x="25485" y="9507"/>
                    </a:cubicBezTo>
                    <a:cubicBezTo>
                      <a:pt x="22694" y="12160"/>
                      <a:pt x="17580" y="12883"/>
                      <a:pt x="12934" y="12883"/>
                    </a:cubicBezTo>
                    <a:cubicBezTo>
                      <a:pt x="8584" y="12883"/>
                      <a:pt x="4644" y="12250"/>
                      <a:pt x="3403" y="11975"/>
                    </a:cubicBezTo>
                    <a:cubicBezTo>
                      <a:pt x="1068" y="11475"/>
                      <a:pt x="1902" y="10074"/>
                      <a:pt x="1902" y="10074"/>
                    </a:cubicBezTo>
                    <a:lnTo>
                      <a:pt x="1935" y="9507"/>
                    </a:lnTo>
                    <a:lnTo>
                      <a:pt x="1935" y="9507"/>
                    </a:lnTo>
                    <a:cubicBezTo>
                      <a:pt x="0" y="9574"/>
                      <a:pt x="134" y="11809"/>
                      <a:pt x="134" y="11809"/>
                    </a:cubicBezTo>
                    <a:cubicBezTo>
                      <a:pt x="667" y="12376"/>
                      <a:pt x="1301" y="12809"/>
                      <a:pt x="2002" y="13076"/>
                    </a:cubicBezTo>
                    <a:cubicBezTo>
                      <a:pt x="3736" y="13777"/>
                      <a:pt x="5571" y="14210"/>
                      <a:pt x="7439" y="14277"/>
                    </a:cubicBezTo>
                    <a:cubicBezTo>
                      <a:pt x="8856" y="14344"/>
                      <a:pt x="10883" y="14419"/>
                      <a:pt x="13085" y="14419"/>
                    </a:cubicBezTo>
                    <a:cubicBezTo>
                      <a:pt x="15286" y="14419"/>
                      <a:pt x="17663" y="14344"/>
                      <a:pt x="19781" y="14110"/>
                    </a:cubicBezTo>
                    <a:cubicBezTo>
                      <a:pt x="25685" y="13443"/>
                      <a:pt x="27787" y="9774"/>
                      <a:pt x="28420" y="8139"/>
                    </a:cubicBezTo>
                    <a:cubicBezTo>
                      <a:pt x="28621" y="7672"/>
                      <a:pt x="28721" y="7172"/>
                      <a:pt x="28754" y="6672"/>
                    </a:cubicBezTo>
                    <a:cubicBezTo>
                      <a:pt x="29021" y="2602"/>
                      <a:pt x="28154" y="0"/>
                      <a:pt x="281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5359887" y="3430492"/>
                <a:ext cx="321135" cy="984746"/>
              </a:xfrm>
              <a:custGeom>
                <a:rect b="b" l="l" r="r" t="t"/>
                <a:pathLst>
                  <a:path extrusionOk="0" h="44807" w="14612">
                    <a:moveTo>
                      <a:pt x="6872" y="0"/>
                    </a:moveTo>
                    <a:cubicBezTo>
                      <a:pt x="6639" y="34"/>
                      <a:pt x="6472" y="234"/>
                      <a:pt x="6439" y="467"/>
                    </a:cubicBezTo>
                    <a:cubicBezTo>
                      <a:pt x="6372" y="701"/>
                      <a:pt x="6372" y="968"/>
                      <a:pt x="6405" y="1201"/>
                    </a:cubicBezTo>
                    <a:cubicBezTo>
                      <a:pt x="6505" y="2702"/>
                      <a:pt x="6605" y="4170"/>
                      <a:pt x="6706" y="5671"/>
                    </a:cubicBezTo>
                    <a:lnTo>
                      <a:pt x="6672" y="5671"/>
                    </a:lnTo>
                    <a:cubicBezTo>
                      <a:pt x="6472" y="4337"/>
                      <a:pt x="6172" y="3036"/>
                      <a:pt x="5772" y="1735"/>
                    </a:cubicBezTo>
                    <a:cubicBezTo>
                      <a:pt x="5738" y="1568"/>
                      <a:pt x="5671" y="1435"/>
                      <a:pt x="5571" y="1301"/>
                    </a:cubicBezTo>
                    <a:cubicBezTo>
                      <a:pt x="5471" y="1168"/>
                      <a:pt x="5338" y="1101"/>
                      <a:pt x="5171" y="1101"/>
                    </a:cubicBezTo>
                    <a:cubicBezTo>
                      <a:pt x="5004" y="1168"/>
                      <a:pt x="4871" y="1301"/>
                      <a:pt x="4838" y="1468"/>
                    </a:cubicBezTo>
                    <a:cubicBezTo>
                      <a:pt x="4804" y="1635"/>
                      <a:pt x="4804" y="1768"/>
                      <a:pt x="4838" y="1935"/>
                    </a:cubicBezTo>
                    <a:cubicBezTo>
                      <a:pt x="5004" y="3369"/>
                      <a:pt x="5104" y="4770"/>
                      <a:pt x="5171" y="6171"/>
                    </a:cubicBezTo>
                    <a:lnTo>
                      <a:pt x="4270" y="8540"/>
                    </a:lnTo>
                    <a:cubicBezTo>
                      <a:pt x="4104" y="8306"/>
                      <a:pt x="3603" y="7572"/>
                      <a:pt x="3603" y="7572"/>
                    </a:cubicBezTo>
                    <a:lnTo>
                      <a:pt x="3803" y="6772"/>
                    </a:lnTo>
                    <a:cubicBezTo>
                      <a:pt x="4004" y="5437"/>
                      <a:pt x="3737" y="4904"/>
                      <a:pt x="3603" y="4704"/>
                    </a:cubicBezTo>
                    <a:cubicBezTo>
                      <a:pt x="3601" y="4699"/>
                      <a:pt x="3597" y="4697"/>
                      <a:pt x="3593" y="4697"/>
                    </a:cubicBezTo>
                    <a:cubicBezTo>
                      <a:pt x="3443" y="4697"/>
                      <a:pt x="2396" y="7480"/>
                      <a:pt x="2169" y="7772"/>
                    </a:cubicBezTo>
                    <a:cubicBezTo>
                      <a:pt x="1969" y="8106"/>
                      <a:pt x="3303" y="11075"/>
                      <a:pt x="3236" y="11242"/>
                    </a:cubicBezTo>
                    <a:lnTo>
                      <a:pt x="3837" y="17913"/>
                    </a:lnTo>
                    <a:lnTo>
                      <a:pt x="6472" y="34091"/>
                    </a:lnTo>
                    <a:lnTo>
                      <a:pt x="5371" y="32690"/>
                    </a:lnTo>
                    <a:lnTo>
                      <a:pt x="1" y="40663"/>
                    </a:lnTo>
                    <a:lnTo>
                      <a:pt x="2169" y="42697"/>
                    </a:lnTo>
                    <a:cubicBezTo>
                      <a:pt x="3481" y="44048"/>
                      <a:pt x="5183" y="44807"/>
                      <a:pt x="6973" y="44807"/>
                    </a:cubicBezTo>
                    <a:cubicBezTo>
                      <a:pt x="8277" y="44807"/>
                      <a:pt x="9629" y="44403"/>
                      <a:pt x="10909" y="43531"/>
                    </a:cubicBezTo>
                    <a:cubicBezTo>
                      <a:pt x="14611" y="40963"/>
                      <a:pt x="14378" y="37160"/>
                      <a:pt x="13677" y="33691"/>
                    </a:cubicBezTo>
                    <a:lnTo>
                      <a:pt x="8674" y="11308"/>
                    </a:lnTo>
                    <a:lnTo>
                      <a:pt x="10642" y="4337"/>
                    </a:lnTo>
                    <a:lnTo>
                      <a:pt x="10508" y="4370"/>
                    </a:lnTo>
                    <a:cubicBezTo>
                      <a:pt x="10508" y="3870"/>
                      <a:pt x="10508" y="1501"/>
                      <a:pt x="10408" y="1334"/>
                    </a:cubicBezTo>
                    <a:cubicBezTo>
                      <a:pt x="10341" y="1084"/>
                      <a:pt x="10133" y="959"/>
                      <a:pt x="9924" y="959"/>
                    </a:cubicBezTo>
                    <a:cubicBezTo>
                      <a:pt x="9716" y="959"/>
                      <a:pt x="9508" y="1084"/>
                      <a:pt x="9441" y="1334"/>
                    </a:cubicBezTo>
                    <a:cubicBezTo>
                      <a:pt x="9374" y="1535"/>
                      <a:pt x="9374" y="1735"/>
                      <a:pt x="9407" y="1935"/>
                    </a:cubicBezTo>
                    <a:cubicBezTo>
                      <a:pt x="9441" y="2902"/>
                      <a:pt x="9407" y="3803"/>
                      <a:pt x="9407" y="4737"/>
                    </a:cubicBezTo>
                    <a:lnTo>
                      <a:pt x="9374" y="4770"/>
                    </a:lnTo>
                    <a:cubicBezTo>
                      <a:pt x="9307" y="4103"/>
                      <a:pt x="9174" y="2435"/>
                      <a:pt x="9174" y="1301"/>
                    </a:cubicBezTo>
                    <a:cubicBezTo>
                      <a:pt x="9174" y="1068"/>
                      <a:pt x="9141" y="801"/>
                      <a:pt x="9074" y="567"/>
                    </a:cubicBezTo>
                    <a:cubicBezTo>
                      <a:pt x="9007" y="334"/>
                      <a:pt x="8807" y="167"/>
                      <a:pt x="8540" y="167"/>
                    </a:cubicBezTo>
                    <a:cubicBezTo>
                      <a:pt x="8307" y="200"/>
                      <a:pt x="8140" y="367"/>
                      <a:pt x="8073" y="601"/>
                    </a:cubicBezTo>
                    <a:cubicBezTo>
                      <a:pt x="8006" y="834"/>
                      <a:pt x="8006" y="1101"/>
                      <a:pt x="8040" y="1334"/>
                    </a:cubicBezTo>
                    <a:cubicBezTo>
                      <a:pt x="8073" y="2435"/>
                      <a:pt x="8207" y="3770"/>
                      <a:pt x="8173" y="4904"/>
                    </a:cubicBezTo>
                    <a:cubicBezTo>
                      <a:pt x="7906" y="3636"/>
                      <a:pt x="7706" y="2369"/>
                      <a:pt x="7573" y="1101"/>
                    </a:cubicBezTo>
                    <a:cubicBezTo>
                      <a:pt x="7573" y="834"/>
                      <a:pt x="7506" y="601"/>
                      <a:pt x="7439" y="367"/>
                    </a:cubicBezTo>
                    <a:cubicBezTo>
                      <a:pt x="7339" y="134"/>
                      <a:pt x="7139" y="0"/>
                      <a:pt x="687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5178815" y="4178979"/>
                <a:ext cx="33010" cy="582118"/>
              </a:xfrm>
              <a:custGeom>
                <a:rect b="b" l="l" r="r" t="t"/>
                <a:pathLst>
                  <a:path extrusionOk="0" h="26487" w="1502">
                    <a:moveTo>
                      <a:pt x="67" y="1"/>
                    </a:moveTo>
                    <a:cubicBezTo>
                      <a:pt x="1" y="334"/>
                      <a:pt x="1" y="701"/>
                      <a:pt x="67" y="1035"/>
                    </a:cubicBezTo>
                    <a:cubicBezTo>
                      <a:pt x="101" y="1735"/>
                      <a:pt x="167" y="2703"/>
                      <a:pt x="267" y="3870"/>
                    </a:cubicBezTo>
                    <a:cubicBezTo>
                      <a:pt x="434" y="6272"/>
                      <a:pt x="668" y="9574"/>
                      <a:pt x="834" y="13244"/>
                    </a:cubicBezTo>
                    <a:cubicBezTo>
                      <a:pt x="1035" y="16880"/>
                      <a:pt x="1101" y="20215"/>
                      <a:pt x="1168" y="22617"/>
                    </a:cubicBezTo>
                    <a:cubicBezTo>
                      <a:pt x="1168" y="23785"/>
                      <a:pt x="1235" y="24752"/>
                      <a:pt x="1235" y="25452"/>
                    </a:cubicBezTo>
                    <a:cubicBezTo>
                      <a:pt x="1201" y="25786"/>
                      <a:pt x="1235" y="26153"/>
                      <a:pt x="1301" y="26486"/>
                    </a:cubicBezTo>
                    <a:cubicBezTo>
                      <a:pt x="1368" y="26153"/>
                      <a:pt x="1402" y="25786"/>
                      <a:pt x="1402" y="25452"/>
                    </a:cubicBezTo>
                    <a:cubicBezTo>
                      <a:pt x="1435" y="24785"/>
                      <a:pt x="1468" y="23785"/>
                      <a:pt x="1468" y="22584"/>
                    </a:cubicBezTo>
                    <a:cubicBezTo>
                      <a:pt x="1502" y="20182"/>
                      <a:pt x="1468" y="16880"/>
                      <a:pt x="1301" y="13210"/>
                    </a:cubicBezTo>
                    <a:cubicBezTo>
                      <a:pt x="1135" y="9541"/>
                      <a:pt x="834" y="6239"/>
                      <a:pt x="601" y="3837"/>
                    </a:cubicBezTo>
                    <a:cubicBezTo>
                      <a:pt x="468" y="2669"/>
                      <a:pt x="334" y="1702"/>
                      <a:pt x="234" y="1035"/>
                    </a:cubicBezTo>
                    <a:cubicBezTo>
                      <a:pt x="234" y="668"/>
                      <a:pt x="167" y="334"/>
                      <a:pt x="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5070312" y="3868877"/>
                <a:ext cx="258082" cy="500010"/>
              </a:xfrm>
              <a:custGeom>
                <a:rect b="b" l="l" r="r" t="t"/>
                <a:pathLst>
                  <a:path extrusionOk="0" h="22751" w="11743">
                    <a:moveTo>
                      <a:pt x="4037" y="1"/>
                    </a:moveTo>
                    <a:cubicBezTo>
                      <a:pt x="3937" y="1"/>
                      <a:pt x="3803" y="1"/>
                      <a:pt x="3703" y="34"/>
                    </a:cubicBezTo>
                    <a:cubicBezTo>
                      <a:pt x="3537" y="34"/>
                      <a:pt x="3370" y="67"/>
                      <a:pt x="3203" y="134"/>
                    </a:cubicBezTo>
                    <a:cubicBezTo>
                      <a:pt x="2769" y="268"/>
                      <a:pt x="2369" y="468"/>
                      <a:pt x="2002" y="735"/>
                    </a:cubicBezTo>
                    <a:cubicBezTo>
                      <a:pt x="1535" y="1102"/>
                      <a:pt x="1135" y="1569"/>
                      <a:pt x="835" y="2102"/>
                    </a:cubicBezTo>
                    <a:cubicBezTo>
                      <a:pt x="468" y="2703"/>
                      <a:pt x="201" y="3403"/>
                      <a:pt x="101" y="4137"/>
                    </a:cubicBezTo>
                    <a:cubicBezTo>
                      <a:pt x="1" y="4938"/>
                      <a:pt x="34" y="5805"/>
                      <a:pt x="201" y="6605"/>
                    </a:cubicBezTo>
                    <a:cubicBezTo>
                      <a:pt x="401" y="7506"/>
                      <a:pt x="735" y="8373"/>
                      <a:pt x="1135" y="9174"/>
                    </a:cubicBezTo>
                    <a:cubicBezTo>
                      <a:pt x="1335" y="9608"/>
                      <a:pt x="1568" y="10008"/>
                      <a:pt x="1802" y="10442"/>
                    </a:cubicBezTo>
                    <a:cubicBezTo>
                      <a:pt x="1935" y="10642"/>
                      <a:pt x="2035" y="10842"/>
                      <a:pt x="2202" y="11075"/>
                    </a:cubicBezTo>
                    <a:cubicBezTo>
                      <a:pt x="2369" y="11275"/>
                      <a:pt x="2502" y="11442"/>
                      <a:pt x="2669" y="11642"/>
                    </a:cubicBezTo>
                    <a:lnTo>
                      <a:pt x="9074" y="19515"/>
                    </a:lnTo>
                    <a:cubicBezTo>
                      <a:pt x="9908" y="20515"/>
                      <a:pt x="10575" y="21316"/>
                      <a:pt x="11009" y="21883"/>
                    </a:cubicBezTo>
                    <a:cubicBezTo>
                      <a:pt x="11209" y="22183"/>
                      <a:pt x="11476" y="22484"/>
                      <a:pt x="11742" y="22750"/>
                    </a:cubicBezTo>
                    <a:cubicBezTo>
                      <a:pt x="11576" y="22417"/>
                      <a:pt x="11375" y="22083"/>
                      <a:pt x="11142" y="21783"/>
                    </a:cubicBezTo>
                    <a:cubicBezTo>
                      <a:pt x="10742" y="21183"/>
                      <a:pt x="10108" y="20349"/>
                      <a:pt x="9341" y="19315"/>
                    </a:cubicBezTo>
                    <a:cubicBezTo>
                      <a:pt x="7773" y="17246"/>
                      <a:pt x="5505" y="14478"/>
                      <a:pt x="3003" y="11409"/>
                    </a:cubicBezTo>
                    <a:cubicBezTo>
                      <a:pt x="2836" y="11209"/>
                      <a:pt x="2669" y="11042"/>
                      <a:pt x="2569" y="10842"/>
                    </a:cubicBezTo>
                    <a:cubicBezTo>
                      <a:pt x="2436" y="10642"/>
                      <a:pt x="2302" y="10442"/>
                      <a:pt x="2169" y="10241"/>
                    </a:cubicBezTo>
                    <a:cubicBezTo>
                      <a:pt x="1935" y="9808"/>
                      <a:pt x="1702" y="9407"/>
                      <a:pt x="1502" y="8974"/>
                    </a:cubicBezTo>
                    <a:cubicBezTo>
                      <a:pt x="1101" y="8207"/>
                      <a:pt x="801" y="7373"/>
                      <a:pt x="601" y="6505"/>
                    </a:cubicBezTo>
                    <a:cubicBezTo>
                      <a:pt x="434" y="5738"/>
                      <a:pt x="368" y="4971"/>
                      <a:pt x="434" y="4170"/>
                    </a:cubicBezTo>
                    <a:cubicBezTo>
                      <a:pt x="534" y="3503"/>
                      <a:pt x="768" y="2836"/>
                      <a:pt x="1101" y="2236"/>
                    </a:cubicBezTo>
                    <a:cubicBezTo>
                      <a:pt x="1568" y="1335"/>
                      <a:pt x="2336" y="635"/>
                      <a:pt x="3270" y="268"/>
                    </a:cubicBezTo>
                    <a:cubicBezTo>
                      <a:pt x="3603" y="168"/>
                      <a:pt x="3970" y="67"/>
                      <a:pt x="43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5656803" y="1086863"/>
                <a:ext cx="6615" cy="173029"/>
              </a:xfrm>
              <a:custGeom>
                <a:rect b="b" l="l" r="r" t="t"/>
                <a:pathLst>
                  <a:path extrusionOk="0" h="7873" w="301">
                    <a:moveTo>
                      <a:pt x="167" y="1"/>
                    </a:moveTo>
                    <a:cubicBezTo>
                      <a:pt x="67" y="1302"/>
                      <a:pt x="0" y="2602"/>
                      <a:pt x="67" y="3937"/>
                    </a:cubicBezTo>
                    <a:cubicBezTo>
                      <a:pt x="0" y="5238"/>
                      <a:pt x="67" y="6539"/>
                      <a:pt x="167" y="7873"/>
                    </a:cubicBezTo>
                    <a:cubicBezTo>
                      <a:pt x="267" y="6539"/>
                      <a:pt x="301" y="5238"/>
                      <a:pt x="267" y="3937"/>
                    </a:cubicBezTo>
                    <a:cubicBezTo>
                      <a:pt x="301" y="2602"/>
                      <a:pt x="267" y="1302"/>
                      <a:pt x="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9" name="Google Shape;329;p40"/>
          <p:cNvSpPr txBox="1"/>
          <p:nvPr>
            <p:ph type="title"/>
          </p:nvPr>
        </p:nvSpPr>
        <p:spPr>
          <a:xfrm>
            <a:off x="713225" y="539500"/>
            <a:ext cx="38178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SOCIETAL</a:t>
            </a:r>
            <a:br>
              <a:rPr lang="en-IN"/>
            </a:br>
            <a:r>
              <a:rPr lang="en-IN"/>
              <a:t>IMPACT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/>
        </p:nvSpPr>
        <p:spPr>
          <a:xfrm>
            <a:off x="848200" y="932750"/>
            <a:ext cx="205502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1"/>
          <p:cNvSpPr txBox="1"/>
          <p:nvPr>
            <p:ph idx="4" type="subTitle"/>
          </p:nvPr>
        </p:nvSpPr>
        <p:spPr>
          <a:xfrm>
            <a:off x="713225" y="3178700"/>
            <a:ext cx="224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IN" sz="2000"/>
              <a:t>Scores</a:t>
            </a:r>
            <a:endParaRPr/>
          </a:p>
        </p:txBody>
      </p:sp>
      <p:sp>
        <p:nvSpPr>
          <p:cNvPr id="336" name="Google Shape;336;p41"/>
          <p:cNvSpPr txBox="1"/>
          <p:nvPr>
            <p:ph idx="5" type="subTitle"/>
          </p:nvPr>
        </p:nvSpPr>
        <p:spPr>
          <a:xfrm>
            <a:off x="3294896" y="3178700"/>
            <a:ext cx="224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IN" sz="2000"/>
              <a:t>Nearby Doctors</a:t>
            </a:r>
            <a:endParaRPr sz="2000"/>
          </a:p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713225" y="3628763"/>
            <a:ext cx="2247289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IN" sz="1400"/>
              <a:t>Efficient Scores of ADAS,MMSE &amp; Mini-Cog</a:t>
            </a:r>
            <a:endParaRPr sz="1400"/>
          </a:p>
        </p:txBody>
      </p:sp>
      <p:sp>
        <p:nvSpPr>
          <p:cNvPr id="338" name="Google Shape;338;p41"/>
          <p:cNvSpPr txBox="1"/>
          <p:nvPr>
            <p:ph idx="2" type="body"/>
          </p:nvPr>
        </p:nvSpPr>
        <p:spPr>
          <a:xfrm>
            <a:off x="3294895" y="3628763"/>
            <a:ext cx="2449921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IN" sz="1400"/>
              <a:t>Hospitals – Maps - Directions</a:t>
            </a:r>
            <a:endParaRPr sz="1400"/>
          </a:p>
        </p:txBody>
      </p:sp>
      <p:sp>
        <p:nvSpPr>
          <p:cNvPr id="339" name="Google Shape;339;p41"/>
          <p:cNvSpPr txBox="1"/>
          <p:nvPr>
            <p:ph idx="3" type="body"/>
          </p:nvPr>
        </p:nvSpPr>
        <p:spPr>
          <a:xfrm>
            <a:off x="6183475" y="3595229"/>
            <a:ext cx="2247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IN" sz="1400"/>
              <a:t>Reports of test scores will be sent in mail.</a:t>
            </a:r>
            <a:endParaRPr sz="1400"/>
          </a:p>
        </p:txBody>
      </p:sp>
      <p:sp>
        <p:nvSpPr>
          <p:cNvPr id="340" name="Google Shape;340;p41"/>
          <p:cNvSpPr/>
          <p:nvPr/>
        </p:nvSpPr>
        <p:spPr>
          <a:xfrm>
            <a:off x="6291596" y="2224841"/>
            <a:ext cx="803400" cy="82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1"/>
          <p:cNvSpPr/>
          <p:nvPr/>
        </p:nvSpPr>
        <p:spPr>
          <a:xfrm rot="5400000">
            <a:off x="6458851" y="2878082"/>
            <a:ext cx="66300" cy="4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1"/>
          <p:cNvGrpSpPr/>
          <p:nvPr/>
        </p:nvGrpSpPr>
        <p:grpSpPr>
          <a:xfrm>
            <a:off x="3402863" y="2258375"/>
            <a:ext cx="803400" cy="886791"/>
            <a:chOff x="3402863" y="2078200"/>
            <a:chExt cx="803400" cy="886791"/>
          </a:xfrm>
        </p:grpSpPr>
        <p:sp>
          <p:nvSpPr>
            <p:cNvPr id="343" name="Google Shape;343;p41"/>
            <p:cNvSpPr/>
            <p:nvPr/>
          </p:nvSpPr>
          <p:spPr>
            <a:xfrm>
              <a:off x="3402863" y="2078200"/>
              <a:ext cx="803400" cy="82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 rot="5400000">
              <a:off x="3570268" y="2731441"/>
              <a:ext cx="66300" cy="40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1"/>
          <p:cNvSpPr/>
          <p:nvPr/>
        </p:nvSpPr>
        <p:spPr>
          <a:xfrm>
            <a:off x="822113" y="2251550"/>
            <a:ext cx="803400" cy="82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>
            <p:ph idx="6" type="subTitle"/>
          </p:nvPr>
        </p:nvSpPr>
        <p:spPr>
          <a:xfrm>
            <a:off x="6183333" y="3145166"/>
            <a:ext cx="224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IN" sz="2000"/>
              <a:t>Deatiled Report</a:t>
            </a:r>
            <a:endParaRPr sz="2000"/>
          </a:p>
        </p:txBody>
      </p:sp>
      <p:sp>
        <p:nvSpPr>
          <p:cNvPr id="347" name="Google Shape;347;p41"/>
          <p:cNvSpPr/>
          <p:nvPr/>
        </p:nvSpPr>
        <p:spPr>
          <a:xfrm rot="5400000">
            <a:off x="989368" y="2904791"/>
            <a:ext cx="66300" cy="4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1"/>
          <p:cNvSpPr txBox="1"/>
          <p:nvPr>
            <p:ph type="title"/>
          </p:nvPr>
        </p:nvSpPr>
        <p:spPr>
          <a:xfrm>
            <a:off x="713150" y="539500"/>
            <a:ext cx="6500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OUTCOME</a:t>
            </a:r>
            <a:endParaRPr/>
          </a:p>
        </p:txBody>
      </p:sp>
      <p:pic>
        <p:nvPicPr>
          <p:cNvPr descr="List" id="349" name="Google Shape;34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250" y="2270740"/>
            <a:ext cx="708301" cy="708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thoscope" id="350" name="Google Shape;35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9742" y="2356592"/>
            <a:ext cx="655983" cy="655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" id="351" name="Google Shape;35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8200" y="2305679"/>
            <a:ext cx="712233" cy="71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 flipH="1" rot="10800000">
            <a:off x="45317" y="132079"/>
            <a:ext cx="8204603" cy="4709287"/>
          </a:xfrm>
          <a:custGeom>
            <a:rect b="b" l="l" r="r" t="t"/>
            <a:pathLst>
              <a:path extrusionOk="0" h="134126" w="228090">
                <a:moveTo>
                  <a:pt x="60344" y="1"/>
                </a:moveTo>
                <a:cubicBezTo>
                  <a:pt x="59613" y="1"/>
                  <a:pt x="58880" y="14"/>
                  <a:pt x="58147" y="41"/>
                </a:cubicBezTo>
                <a:cubicBezTo>
                  <a:pt x="38147" y="770"/>
                  <a:pt x="18359" y="12412"/>
                  <a:pt x="10000" y="30558"/>
                </a:cubicBezTo>
                <a:cubicBezTo>
                  <a:pt x="0" y="52139"/>
                  <a:pt x="8511" y="78765"/>
                  <a:pt x="22615" y="95696"/>
                </a:cubicBezTo>
                <a:cubicBezTo>
                  <a:pt x="36688" y="112596"/>
                  <a:pt x="61035" y="123842"/>
                  <a:pt x="82433" y="128979"/>
                </a:cubicBezTo>
                <a:cubicBezTo>
                  <a:pt x="103832" y="134116"/>
                  <a:pt x="125474" y="133842"/>
                  <a:pt x="147511" y="134116"/>
                </a:cubicBezTo>
                <a:cubicBezTo>
                  <a:pt x="148040" y="134122"/>
                  <a:pt x="148570" y="134125"/>
                  <a:pt x="149101" y="134125"/>
                </a:cubicBezTo>
                <a:cubicBezTo>
                  <a:pt x="168546" y="134125"/>
                  <a:pt x="189095" y="129746"/>
                  <a:pt x="203682" y="117763"/>
                </a:cubicBezTo>
                <a:cubicBezTo>
                  <a:pt x="213287" y="109890"/>
                  <a:pt x="223196" y="100194"/>
                  <a:pt x="225567" y="88006"/>
                </a:cubicBezTo>
                <a:cubicBezTo>
                  <a:pt x="228090" y="75087"/>
                  <a:pt x="226175" y="63203"/>
                  <a:pt x="222983" y="55239"/>
                </a:cubicBezTo>
                <a:cubicBezTo>
                  <a:pt x="219761" y="47215"/>
                  <a:pt x="212679" y="41227"/>
                  <a:pt x="204928" y="37367"/>
                </a:cubicBezTo>
                <a:cubicBezTo>
                  <a:pt x="196834" y="33350"/>
                  <a:pt x="187967" y="31296"/>
                  <a:pt x="179043" y="31296"/>
                </a:cubicBezTo>
                <a:cubicBezTo>
                  <a:pt x="174729" y="31296"/>
                  <a:pt x="170402" y="31776"/>
                  <a:pt x="166143" y="32746"/>
                </a:cubicBezTo>
                <a:cubicBezTo>
                  <a:pt x="156794" y="34932"/>
                  <a:pt x="147214" y="39450"/>
                  <a:pt x="137974" y="39450"/>
                </a:cubicBezTo>
                <a:cubicBezTo>
                  <a:pt x="135137" y="39450"/>
                  <a:pt x="132333" y="39024"/>
                  <a:pt x="129577" y="37974"/>
                </a:cubicBezTo>
                <a:cubicBezTo>
                  <a:pt x="122221" y="35208"/>
                  <a:pt x="117206" y="28582"/>
                  <a:pt x="111704" y="22929"/>
                </a:cubicBezTo>
                <a:cubicBezTo>
                  <a:pt x="98294" y="9138"/>
                  <a:pt x="79553" y="1"/>
                  <a:pt x="603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2"/>
          <p:cNvSpPr txBox="1"/>
          <p:nvPr>
            <p:ph idx="1" type="subTitle"/>
          </p:nvPr>
        </p:nvSpPr>
        <p:spPr>
          <a:xfrm>
            <a:off x="2764642" y="1331562"/>
            <a:ext cx="4346463" cy="20988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/>
              <a:t>MUSIC</a:t>
            </a:r>
            <a:endParaRPr/>
          </a:p>
          <a:p>
            <a:pPr indent="-285750" lvl="0" marL="28575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/>
              <a:t>CANVAS DRAWING</a:t>
            </a:r>
            <a:endParaRPr/>
          </a:p>
          <a:p>
            <a:pPr indent="-285750" lvl="0" marL="28575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/>
              <a:t>BRAIN WORKOUT GAMES</a:t>
            </a:r>
            <a:endParaRPr/>
          </a:p>
          <a:p>
            <a:pPr indent="-285750" lvl="0" marL="28575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/>
              <a:t>CUSTMIZED BLOG</a:t>
            </a:r>
            <a:endParaRPr/>
          </a:p>
          <a:p>
            <a:pPr indent="-285750" lvl="0" marL="28575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1" lang="en-IN"/>
              <a:t>GAME</a:t>
            </a:r>
            <a:endParaRPr/>
          </a:p>
          <a:p>
            <a:pPr indent="-184150" lvl="0" marL="28575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 txBox="1"/>
          <p:nvPr>
            <p:ph type="title"/>
          </p:nvPr>
        </p:nvSpPr>
        <p:spPr>
          <a:xfrm>
            <a:off x="2342216" y="391433"/>
            <a:ext cx="5297997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IN"/>
              <a:t>NOVELTY</a:t>
            </a:r>
            <a:endParaRPr/>
          </a:p>
        </p:txBody>
      </p:sp>
      <p:pic>
        <p:nvPicPr>
          <p:cNvPr id="359" name="Google Shape;3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042" y="1738286"/>
            <a:ext cx="3018749" cy="251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/>
          <p:nvPr/>
        </p:nvSpPr>
        <p:spPr>
          <a:xfrm>
            <a:off x="856400" y="932750"/>
            <a:ext cx="358352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3"/>
          <p:cNvSpPr txBox="1"/>
          <p:nvPr>
            <p:ph idx="1" type="subTitle"/>
          </p:nvPr>
        </p:nvSpPr>
        <p:spPr>
          <a:xfrm>
            <a:off x="1530005" y="1567088"/>
            <a:ext cx="2624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Basic English Language</a:t>
            </a:r>
            <a:endParaRPr/>
          </a:p>
        </p:txBody>
      </p:sp>
      <p:sp>
        <p:nvSpPr>
          <p:cNvPr id="366" name="Google Shape;366;p43"/>
          <p:cNvSpPr txBox="1"/>
          <p:nvPr>
            <p:ph idx="2" type="subTitle"/>
          </p:nvPr>
        </p:nvSpPr>
        <p:spPr>
          <a:xfrm>
            <a:off x="1530005" y="2636936"/>
            <a:ext cx="2624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80% Accurate</a:t>
            </a:r>
            <a:endParaRPr/>
          </a:p>
        </p:txBody>
      </p:sp>
      <p:grpSp>
        <p:nvGrpSpPr>
          <p:cNvPr id="367" name="Google Shape;367;p43"/>
          <p:cNvGrpSpPr/>
          <p:nvPr/>
        </p:nvGrpSpPr>
        <p:grpSpPr>
          <a:xfrm>
            <a:off x="4521346" y="1466857"/>
            <a:ext cx="4195601" cy="3137143"/>
            <a:chOff x="4521346" y="1431229"/>
            <a:chExt cx="4195601" cy="3137143"/>
          </a:xfrm>
        </p:grpSpPr>
        <p:sp>
          <p:nvSpPr>
            <p:cNvPr id="368" name="Google Shape;368;p43"/>
            <p:cNvSpPr/>
            <p:nvPr/>
          </p:nvSpPr>
          <p:spPr>
            <a:xfrm>
              <a:off x="5061868" y="1431229"/>
              <a:ext cx="3503876" cy="2896377"/>
            </a:xfrm>
            <a:custGeom>
              <a:rect b="b" l="l" r="r" t="t"/>
              <a:pathLst>
                <a:path extrusionOk="0" h="151961" w="183834">
                  <a:moveTo>
                    <a:pt x="130306" y="1"/>
                  </a:moveTo>
                  <a:cubicBezTo>
                    <a:pt x="129357" y="1"/>
                    <a:pt x="128405" y="31"/>
                    <a:pt x="127449" y="92"/>
                  </a:cubicBezTo>
                  <a:cubicBezTo>
                    <a:pt x="125231" y="213"/>
                    <a:pt x="123042" y="517"/>
                    <a:pt x="120884" y="973"/>
                  </a:cubicBezTo>
                  <a:cubicBezTo>
                    <a:pt x="105230" y="4286"/>
                    <a:pt x="91613" y="15958"/>
                    <a:pt x="85959" y="30943"/>
                  </a:cubicBezTo>
                  <a:cubicBezTo>
                    <a:pt x="82646" y="39727"/>
                    <a:pt x="81704" y="49880"/>
                    <a:pt x="75412" y="56871"/>
                  </a:cubicBezTo>
                  <a:cubicBezTo>
                    <a:pt x="68412" y="64622"/>
                    <a:pt x="57256" y="65961"/>
                    <a:pt x="46544" y="65961"/>
                  </a:cubicBezTo>
                  <a:cubicBezTo>
                    <a:pt x="44697" y="65961"/>
                    <a:pt x="42862" y="65921"/>
                    <a:pt x="41065" y="65868"/>
                  </a:cubicBezTo>
                  <a:cubicBezTo>
                    <a:pt x="39243" y="65809"/>
                    <a:pt x="37384" y="65766"/>
                    <a:pt x="35513" y="65766"/>
                  </a:cubicBezTo>
                  <a:cubicBezTo>
                    <a:pt x="24802" y="65766"/>
                    <a:pt x="13683" y="67163"/>
                    <a:pt x="6748" y="74925"/>
                  </a:cubicBezTo>
                  <a:cubicBezTo>
                    <a:pt x="1642" y="80640"/>
                    <a:pt x="0" y="88786"/>
                    <a:pt x="426" y="96446"/>
                  </a:cubicBezTo>
                  <a:cubicBezTo>
                    <a:pt x="1520" y="116719"/>
                    <a:pt x="15806" y="134805"/>
                    <a:pt x="34013" y="143832"/>
                  </a:cubicBezTo>
                  <a:cubicBezTo>
                    <a:pt x="45519" y="149547"/>
                    <a:pt x="58315" y="151960"/>
                    <a:pt x="71215" y="151960"/>
                  </a:cubicBezTo>
                  <a:cubicBezTo>
                    <a:pt x="78695" y="151960"/>
                    <a:pt x="86210" y="151149"/>
                    <a:pt x="93528" y="149699"/>
                  </a:cubicBezTo>
                  <a:cubicBezTo>
                    <a:pt x="121401" y="144136"/>
                    <a:pt x="147936" y="128908"/>
                    <a:pt x="163863" y="105351"/>
                  </a:cubicBezTo>
                  <a:cubicBezTo>
                    <a:pt x="179821" y="81795"/>
                    <a:pt x="183833" y="49728"/>
                    <a:pt x="171067" y="24286"/>
                  </a:cubicBezTo>
                  <a:lnTo>
                    <a:pt x="170003" y="22554"/>
                  </a:lnTo>
                  <a:cubicBezTo>
                    <a:pt x="161477" y="8688"/>
                    <a:pt x="146443" y="1"/>
                    <a:pt x="130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43"/>
            <p:cNvGrpSpPr/>
            <p:nvPr/>
          </p:nvGrpSpPr>
          <p:grpSpPr>
            <a:xfrm>
              <a:off x="4521346" y="1468892"/>
              <a:ext cx="4195601" cy="3099480"/>
              <a:chOff x="4521346" y="1468892"/>
              <a:chExt cx="4195601" cy="3099480"/>
            </a:xfrm>
          </p:grpSpPr>
          <p:sp>
            <p:nvSpPr>
              <p:cNvPr id="370" name="Google Shape;370;p43"/>
              <p:cNvSpPr/>
              <p:nvPr/>
            </p:nvSpPr>
            <p:spPr>
              <a:xfrm>
                <a:off x="5329528" y="1468892"/>
                <a:ext cx="2160375" cy="3099480"/>
              </a:xfrm>
              <a:custGeom>
                <a:rect b="b" l="l" r="r" t="t"/>
                <a:pathLst>
                  <a:path extrusionOk="0" h="162617" w="113346">
                    <a:moveTo>
                      <a:pt x="4407" y="0"/>
                    </a:moveTo>
                    <a:cubicBezTo>
                      <a:pt x="1976" y="0"/>
                      <a:pt x="0" y="1945"/>
                      <a:pt x="0" y="4377"/>
                    </a:cubicBezTo>
                    <a:lnTo>
                      <a:pt x="0" y="158239"/>
                    </a:lnTo>
                    <a:cubicBezTo>
                      <a:pt x="0" y="160671"/>
                      <a:pt x="1976" y="162616"/>
                      <a:pt x="4407" y="162616"/>
                    </a:cubicBezTo>
                    <a:lnTo>
                      <a:pt x="108938" y="162616"/>
                    </a:lnTo>
                    <a:cubicBezTo>
                      <a:pt x="111370" y="162616"/>
                      <a:pt x="113346" y="160671"/>
                      <a:pt x="113346" y="158239"/>
                    </a:cubicBezTo>
                    <a:lnTo>
                      <a:pt x="113346" y="4377"/>
                    </a:lnTo>
                    <a:cubicBezTo>
                      <a:pt x="113346" y="1945"/>
                      <a:pt x="111370" y="0"/>
                      <a:pt x="1089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>
                <a:off x="6298767" y="4330236"/>
                <a:ext cx="194088" cy="165765"/>
              </a:xfrm>
              <a:custGeom>
                <a:rect b="b" l="l" r="r" t="t"/>
                <a:pathLst>
                  <a:path extrusionOk="0" h="8697" w="10183">
                    <a:moveTo>
                      <a:pt x="5891" y="1"/>
                    </a:moveTo>
                    <a:cubicBezTo>
                      <a:pt x="5873" y="1"/>
                      <a:pt x="5854" y="1"/>
                      <a:pt x="5836" y="1"/>
                    </a:cubicBezTo>
                    <a:cubicBezTo>
                      <a:pt x="1945" y="1"/>
                      <a:pt x="0" y="4651"/>
                      <a:pt x="2736" y="7417"/>
                    </a:cubicBezTo>
                    <a:cubicBezTo>
                      <a:pt x="3619" y="8301"/>
                      <a:pt x="4706" y="8696"/>
                      <a:pt x="5773" y="8696"/>
                    </a:cubicBezTo>
                    <a:cubicBezTo>
                      <a:pt x="8010" y="8696"/>
                      <a:pt x="10162" y="6961"/>
                      <a:pt x="10183" y="4347"/>
                    </a:cubicBezTo>
                    <a:cubicBezTo>
                      <a:pt x="10183" y="1964"/>
                      <a:pt x="8267" y="1"/>
                      <a:pt x="589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>
                <a:off x="6084399" y="1558111"/>
                <a:ext cx="650632" cy="34194"/>
              </a:xfrm>
              <a:custGeom>
                <a:rect b="b" l="l" r="r" t="t"/>
                <a:pathLst>
                  <a:path extrusionOk="0" h="1794" w="34136">
                    <a:moveTo>
                      <a:pt x="457" y="0"/>
                    </a:moveTo>
                    <a:cubicBezTo>
                      <a:pt x="213" y="0"/>
                      <a:pt x="1" y="213"/>
                      <a:pt x="1" y="456"/>
                    </a:cubicBezTo>
                    <a:lnTo>
                      <a:pt x="1" y="1337"/>
                    </a:lnTo>
                    <a:cubicBezTo>
                      <a:pt x="1" y="1581"/>
                      <a:pt x="213" y="1793"/>
                      <a:pt x="457" y="1793"/>
                    </a:cubicBezTo>
                    <a:lnTo>
                      <a:pt x="33679" y="1793"/>
                    </a:lnTo>
                    <a:cubicBezTo>
                      <a:pt x="33922" y="1793"/>
                      <a:pt x="34135" y="1581"/>
                      <a:pt x="34135" y="1337"/>
                    </a:cubicBezTo>
                    <a:lnTo>
                      <a:pt x="34135" y="456"/>
                    </a:lnTo>
                    <a:cubicBezTo>
                      <a:pt x="34135" y="213"/>
                      <a:pt x="33922" y="0"/>
                      <a:pt x="3367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43"/>
              <p:cNvSpPr/>
              <p:nvPr/>
            </p:nvSpPr>
            <p:spPr>
              <a:xfrm>
                <a:off x="5700874" y="2332672"/>
                <a:ext cx="217856" cy="41151"/>
              </a:xfrm>
              <a:custGeom>
                <a:rect b="b" l="l" r="r" t="t"/>
                <a:pathLst>
                  <a:path extrusionOk="0" h="2159" w="11430">
                    <a:moveTo>
                      <a:pt x="122" y="1"/>
                    </a:moveTo>
                    <a:cubicBezTo>
                      <a:pt x="31" y="670"/>
                      <a:pt x="1" y="1338"/>
                      <a:pt x="1" y="2007"/>
                    </a:cubicBezTo>
                    <a:lnTo>
                      <a:pt x="1" y="2098"/>
                    </a:lnTo>
                    <a:lnTo>
                      <a:pt x="122" y="2098"/>
                    </a:lnTo>
                    <a:cubicBezTo>
                      <a:pt x="1490" y="2159"/>
                      <a:pt x="3496" y="2159"/>
                      <a:pt x="5715" y="2159"/>
                    </a:cubicBezTo>
                    <a:cubicBezTo>
                      <a:pt x="7934" y="2159"/>
                      <a:pt x="9910" y="2159"/>
                      <a:pt x="11278" y="2098"/>
                    </a:cubicBezTo>
                    <a:lnTo>
                      <a:pt x="11399" y="2098"/>
                    </a:lnTo>
                    <a:lnTo>
                      <a:pt x="11399" y="2007"/>
                    </a:lnTo>
                    <a:cubicBezTo>
                      <a:pt x="11430" y="1338"/>
                      <a:pt x="11399" y="670"/>
                      <a:pt x="11278" y="1"/>
                    </a:cubicBezTo>
                    <a:cubicBezTo>
                      <a:pt x="11192" y="628"/>
                      <a:pt x="11160" y="1256"/>
                      <a:pt x="11181" y="1883"/>
                    </a:cubicBezTo>
                    <a:lnTo>
                      <a:pt x="11181" y="1883"/>
                    </a:lnTo>
                    <a:cubicBezTo>
                      <a:pt x="9845" y="1854"/>
                      <a:pt x="7881" y="1825"/>
                      <a:pt x="5715" y="1825"/>
                    </a:cubicBezTo>
                    <a:cubicBezTo>
                      <a:pt x="3561" y="1825"/>
                      <a:pt x="1607" y="1853"/>
                      <a:pt x="244" y="1883"/>
                    </a:cubicBezTo>
                    <a:lnTo>
                      <a:pt x="244" y="1883"/>
                    </a:lnTo>
                    <a:cubicBezTo>
                      <a:pt x="240" y="1255"/>
                      <a:pt x="208" y="628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43"/>
              <p:cNvSpPr/>
              <p:nvPr/>
            </p:nvSpPr>
            <p:spPr>
              <a:xfrm>
                <a:off x="5699139" y="2335569"/>
                <a:ext cx="6385" cy="105459"/>
              </a:xfrm>
              <a:custGeom>
                <a:rect b="b" l="l" r="r" t="t"/>
                <a:pathLst>
                  <a:path extrusionOk="0" h="5533" w="335">
                    <a:moveTo>
                      <a:pt x="153" y="1"/>
                    </a:moveTo>
                    <a:cubicBezTo>
                      <a:pt x="61" y="1"/>
                      <a:pt x="1" y="1217"/>
                      <a:pt x="1" y="2767"/>
                    </a:cubicBezTo>
                    <a:cubicBezTo>
                      <a:pt x="1" y="4287"/>
                      <a:pt x="61" y="5533"/>
                      <a:pt x="153" y="5533"/>
                    </a:cubicBezTo>
                    <a:cubicBezTo>
                      <a:pt x="244" y="5533"/>
                      <a:pt x="335" y="4287"/>
                      <a:pt x="335" y="2767"/>
                    </a:cubicBezTo>
                    <a:cubicBezTo>
                      <a:pt x="335" y="1217"/>
                      <a:pt x="274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5912916" y="2340219"/>
                <a:ext cx="6976" cy="101399"/>
              </a:xfrm>
              <a:custGeom>
                <a:rect b="b" l="l" r="r" t="t"/>
                <a:pathLst>
                  <a:path extrusionOk="0" h="5320" w="366">
                    <a:moveTo>
                      <a:pt x="183" y="0"/>
                    </a:moveTo>
                    <a:cubicBezTo>
                      <a:pt x="92" y="0"/>
                      <a:pt x="1" y="1216"/>
                      <a:pt x="1" y="2675"/>
                    </a:cubicBezTo>
                    <a:cubicBezTo>
                      <a:pt x="1" y="4134"/>
                      <a:pt x="92" y="5319"/>
                      <a:pt x="183" y="5319"/>
                    </a:cubicBezTo>
                    <a:cubicBezTo>
                      <a:pt x="274" y="5319"/>
                      <a:pt x="365" y="4134"/>
                      <a:pt x="365" y="2675"/>
                    </a:cubicBezTo>
                    <a:cubicBezTo>
                      <a:pt x="365" y="1216"/>
                      <a:pt x="274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6288322" y="2335569"/>
                <a:ext cx="6404" cy="105459"/>
              </a:xfrm>
              <a:custGeom>
                <a:rect b="b" l="l" r="r" t="t"/>
                <a:pathLst>
                  <a:path extrusionOk="0" h="5533" w="336">
                    <a:moveTo>
                      <a:pt x="153" y="1"/>
                    </a:moveTo>
                    <a:cubicBezTo>
                      <a:pt x="62" y="1"/>
                      <a:pt x="1" y="1217"/>
                      <a:pt x="1" y="2767"/>
                    </a:cubicBezTo>
                    <a:cubicBezTo>
                      <a:pt x="1" y="4287"/>
                      <a:pt x="62" y="5533"/>
                      <a:pt x="153" y="5533"/>
                    </a:cubicBezTo>
                    <a:cubicBezTo>
                      <a:pt x="275" y="5533"/>
                      <a:pt x="335" y="4287"/>
                      <a:pt x="335" y="2767"/>
                    </a:cubicBezTo>
                    <a:cubicBezTo>
                      <a:pt x="335" y="1217"/>
                      <a:pt x="275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6502099" y="2340219"/>
                <a:ext cx="6976" cy="101399"/>
              </a:xfrm>
              <a:custGeom>
                <a:rect b="b" l="l" r="r" t="t"/>
                <a:pathLst>
                  <a:path extrusionOk="0" h="5320" w="366">
                    <a:moveTo>
                      <a:pt x="183" y="0"/>
                    </a:moveTo>
                    <a:cubicBezTo>
                      <a:pt x="92" y="0"/>
                      <a:pt x="1" y="1216"/>
                      <a:pt x="1" y="2675"/>
                    </a:cubicBezTo>
                    <a:cubicBezTo>
                      <a:pt x="1" y="4134"/>
                      <a:pt x="92" y="5319"/>
                      <a:pt x="183" y="5319"/>
                    </a:cubicBezTo>
                    <a:cubicBezTo>
                      <a:pt x="275" y="5319"/>
                      <a:pt x="366" y="4134"/>
                      <a:pt x="366" y="2675"/>
                    </a:cubicBezTo>
                    <a:cubicBezTo>
                      <a:pt x="366" y="1216"/>
                      <a:pt x="27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43"/>
              <p:cNvSpPr/>
              <p:nvPr/>
            </p:nvSpPr>
            <p:spPr>
              <a:xfrm>
                <a:off x="6879258" y="2332672"/>
                <a:ext cx="217856" cy="41151"/>
              </a:xfrm>
              <a:custGeom>
                <a:rect b="b" l="l" r="r" t="t"/>
                <a:pathLst>
                  <a:path extrusionOk="0" h="2159" w="11430">
                    <a:moveTo>
                      <a:pt x="122" y="1"/>
                    </a:moveTo>
                    <a:cubicBezTo>
                      <a:pt x="31" y="670"/>
                      <a:pt x="1" y="1338"/>
                      <a:pt x="1" y="2007"/>
                    </a:cubicBezTo>
                    <a:lnTo>
                      <a:pt x="1" y="2098"/>
                    </a:lnTo>
                    <a:lnTo>
                      <a:pt x="122" y="2098"/>
                    </a:lnTo>
                    <a:cubicBezTo>
                      <a:pt x="1490" y="2159"/>
                      <a:pt x="3496" y="2159"/>
                      <a:pt x="5715" y="2159"/>
                    </a:cubicBezTo>
                    <a:cubicBezTo>
                      <a:pt x="7934" y="2159"/>
                      <a:pt x="9940" y="2159"/>
                      <a:pt x="11308" y="2098"/>
                    </a:cubicBezTo>
                    <a:lnTo>
                      <a:pt x="11429" y="2098"/>
                    </a:lnTo>
                    <a:lnTo>
                      <a:pt x="11429" y="2007"/>
                    </a:lnTo>
                    <a:cubicBezTo>
                      <a:pt x="11429" y="1338"/>
                      <a:pt x="11399" y="670"/>
                      <a:pt x="11308" y="1"/>
                    </a:cubicBezTo>
                    <a:cubicBezTo>
                      <a:pt x="11222" y="628"/>
                      <a:pt x="11163" y="1255"/>
                      <a:pt x="11182" y="1883"/>
                    </a:cubicBezTo>
                    <a:lnTo>
                      <a:pt x="11182" y="1883"/>
                    </a:lnTo>
                    <a:cubicBezTo>
                      <a:pt x="9818" y="1853"/>
                      <a:pt x="7867" y="1825"/>
                      <a:pt x="5715" y="1825"/>
                    </a:cubicBezTo>
                    <a:cubicBezTo>
                      <a:pt x="3563" y="1825"/>
                      <a:pt x="1612" y="1853"/>
                      <a:pt x="248" y="1883"/>
                    </a:cubicBezTo>
                    <a:lnTo>
                      <a:pt x="248" y="1883"/>
                    </a:lnTo>
                    <a:cubicBezTo>
                      <a:pt x="266" y="1255"/>
                      <a:pt x="208" y="628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43"/>
              <p:cNvSpPr/>
              <p:nvPr/>
            </p:nvSpPr>
            <p:spPr>
              <a:xfrm>
                <a:off x="6877524" y="2335569"/>
                <a:ext cx="6385" cy="105459"/>
              </a:xfrm>
              <a:custGeom>
                <a:rect b="b" l="l" r="r" t="t"/>
                <a:pathLst>
                  <a:path extrusionOk="0" h="5533" w="335">
                    <a:moveTo>
                      <a:pt x="183" y="1"/>
                    </a:moveTo>
                    <a:cubicBezTo>
                      <a:pt x="92" y="1"/>
                      <a:pt x="0" y="1217"/>
                      <a:pt x="0" y="2767"/>
                    </a:cubicBezTo>
                    <a:cubicBezTo>
                      <a:pt x="0" y="4287"/>
                      <a:pt x="92" y="5533"/>
                      <a:pt x="183" y="5533"/>
                    </a:cubicBezTo>
                    <a:cubicBezTo>
                      <a:pt x="274" y="5533"/>
                      <a:pt x="335" y="4287"/>
                      <a:pt x="335" y="2767"/>
                    </a:cubicBezTo>
                    <a:cubicBezTo>
                      <a:pt x="335" y="1217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43"/>
              <p:cNvSpPr/>
              <p:nvPr/>
            </p:nvSpPr>
            <p:spPr>
              <a:xfrm>
                <a:off x="7091872" y="2340219"/>
                <a:ext cx="6404" cy="101399"/>
              </a:xfrm>
              <a:custGeom>
                <a:rect b="b" l="l" r="r" t="t"/>
                <a:pathLst>
                  <a:path extrusionOk="0" h="5320" w="336">
                    <a:moveTo>
                      <a:pt x="153" y="0"/>
                    </a:moveTo>
                    <a:cubicBezTo>
                      <a:pt x="62" y="0"/>
                      <a:pt x="1" y="1216"/>
                      <a:pt x="1" y="2675"/>
                    </a:cubicBezTo>
                    <a:cubicBezTo>
                      <a:pt x="1" y="4134"/>
                      <a:pt x="62" y="5319"/>
                      <a:pt x="153" y="5319"/>
                    </a:cubicBezTo>
                    <a:cubicBezTo>
                      <a:pt x="274" y="5319"/>
                      <a:pt x="335" y="4134"/>
                      <a:pt x="335" y="2675"/>
                    </a:cubicBezTo>
                    <a:cubicBezTo>
                      <a:pt x="335" y="1216"/>
                      <a:pt x="244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43"/>
              <p:cNvSpPr/>
              <p:nvPr/>
            </p:nvSpPr>
            <p:spPr>
              <a:xfrm>
                <a:off x="5725213" y="3097416"/>
                <a:ext cx="9282" cy="77060"/>
              </a:xfrm>
              <a:custGeom>
                <a:rect b="b" l="l" r="r" t="t"/>
                <a:pathLst>
                  <a:path extrusionOk="0" h="4043" w="487">
                    <a:moveTo>
                      <a:pt x="31" y="0"/>
                    </a:moveTo>
                    <a:lnTo>
                      <a:pt x="0" y="4043"/>
                    </a:lnTo>
                    <a:lnTo>
                      <a:pt x="456" y="404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43"/>
              <p:cNvSpPr/>
              <p:nvPr/>
            </p:nvSpPr>
            <p:spPr>
              <a:xfrm>
                <a:off x="5755919" y="3097988"/>
                <a:ext cx="9282" cy="39416"/>
              </a:xfrm>
              <a:custGeom>
                <a:rect b="b" l="l" r="r" t="t"/>
                <a:pathLst>
                  <a:path extrusionOk="0" h="2068" w="487">
                    <a:moveTo>
                      <a:pt x="31" y="0"/>
                    </a:moveTo>
                    <a:lnTo>
                      <a:pt x="0" y="2067"/>
                    </a:lnTo>
                    <a:lnTo>
                      <a:pt x="487" y="2067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43"/>
              <p:cNvSpPr/>
              <p:nvPr/>
            </p:nvSpPr>
            <p:spPr>
              <a:xfrm>
                <a:off x="5844548" y="3097988"/>
                <a:ext cx="8710" cy="39416"/>
              </a:xfrm>
              <a:custGeom>
                <a:rect b="b" l="l" r="r" t="t"/>
                <a:pathLst>
                  <a:path extrusionOk="0" h="2068" w="457">
                    <a:moveTo>
                      <a:pt x="1" y="0"/>
                    </a:moveTo>
                    <a:lnTo>
                      <a:pt x="1" y="2067"/>
                    </a:lnTo>
                    <a:lnTo>
                      <a:pt x="457" y="2067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3"/>
              <p:cNvSpPr/>
              <p:nvPr/>
            </p:nvSpPr>
            <p:spPr>
              <a:xfrm>
                <a:off x="5883373" y="3097988"/>
                <a:ext cx="8710" cy="77079"/>
              </a:xfrm>
              <a:custGeom>
                <a:rect b="b" l="l" r="r" t="t"/>
                <a:pathLst>
                  <a:path extrusionOk="0" h="4044" w="457">
                    <a:moveTo>
                      <a:pt x="0" y="0"/>
                    </a:moveTo>
                    <a:lnTo>
                      <a:pt x="0" y="4043"/>
                    </a:lnTo>
                    <a:lnTo>
                      <a:pt x="456" y="4043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43"/>
              <p:cNvSpPr/>
              <p:nvPr/>
            </p:nvSpPr>
            <p:spPr>
              <a:xfrm>
                <a:off x="5759979" y="2920139"/>
                <a:ext cx="2916" cy="128617"/>
              </a:xfrm>
              <a:custGeom>
                <a:rect b="b" l="l" r="r" t="t"/>
                <a:pathLst>
                  <a:path extrusionOk="0" h="6748" w="153">
                    <a:moveTo>
                      <a:pt x="91" y="0"/>
                    </a:moveTo>
                    <a:cubicBezTo>
                      <a:pt x="61" y="0"/>
                      <a:pt x="0" y="1520"/>
                      <a:pt x="0" y="3374"/>
                    </a:cubicBezTo>
                    <a:cubicBezTo>
                      <a:pt x="0" y="5228"/>
                      <a:pt x="30" y="6748"/>
                      <a:pt x="61" y="6748"/>
                    </a:cubicBezTo>
                    <a:cubicBezTo>
                      <a:pt x="91" y="6748"/>
                      <a:pt x="122" y="5228"/>
                      <a:pt x="122" y="3374"/>
                    </a:cubicBezTo>
                    <a:cubicBezTo>
                      <a:pt x="152" y="1520"/>
                      <a:pt x="122" y="0"/>
                      <a:pt x="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43"/>
              <p:cNvSpPr/>
              <p:nvPr/>
            </p:nvSpPr>
            <p:spPr>
              <a:xfrm>
                <a:off x="5853830" y="2920139"/>
                <a:ext cx="2916" cy="129208"/>
              </a:xfrm>
              <a:custGeom>
                <a:rect b="b" l="l" r="r" t="t"/>
                <a:pathLst>
                  <a:path extrusionOk="0" h="6779" w="153">
                    <a:moveTo>
                      <a:pt x="91" y="0"/>
                    </a:moveTo>
                    <a:cubicBezTo>
                      <a:pt x="61" y="0"/>
                      <a:pt x="31" y="1520"/>
                      <a:pt x="0" y="3404"/>
                    </a:cubicBezTo>
                    <a:cubicBezTo>
                      <a:pt x="0" y="5258"/>
                      <a:pt x="31" y="6778"/>
                      <a:pt x="61" y="6778"/>
                    </a:cubicBezTo>
                    <a:cubicBezTo>
                      <a:pt x="91" y="6778"/>
                      <a:pt x="122" y="5258"/>
                      <a:pt x="152" y="3404"/>
                    </a:cubicBezTo>
                    <a:cubicBezTo>
                      <a:pt x="152" y="1520"/>
                      <a:pt x="122" y="0"/>
                      <a:pt x="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43"/>
              <p:cNvSpPr/>
              <p:nvPr/>
            </p:nvSpPr>
            <p:spPr>
              <a:xfrm>
                <a:off x="5730417" y="3013400"/>
                <a:ext cx="159932" cy="44639"/>
              </a:xfrm>
              <a:custGeom>
                <a:rect b="b" l="l" r="r" t="t"/>
                <a:pathLst>
                  <a:path extrusionOk="0" h="2342" w="8391">
                    <a:moveTo>
                      <a:pt x="1" y="1"/>
                    </a:moveTo>
                    <a:cubicBezTo>
                      <a:pt x="244" y="92"/>
                      <a:pt x="487" y="244"/>
                      <a:pt x="700" y="426"/>
                    </a:cubicBezTo>
                    <a:cubicBezTo>
                      <a:pt x="913" y="609"/>
                      <a:pt x="1095" y="852"/>
                      <a:pt x="1247" y="1125"/>
                    </a:cubicBezTo>
                    <a:cubicBezTo>
                      <a:pt x="1429" y="1460"/>
                      <a:pt x="1551" y="1855"/>
                      <a:pt x="1551" y="2250"/>
                    </a:cubicBezTo>
                    <a:lnTo>
                      <a:pt x="1551" y="2311"/>
                    </a:lnTo>
                    <a:lnTo>
                      <a:pt x="1612" y="2311"/>
                    </a:lnTo>
                    <a:lnTo>
                      <a:pt x="4226" y="2341"/>
                    </a:lnTo>
                    <a:lnTo>
                      <a:pt x="6627" y="2341"/>
                    </a:lnTo>
                    <a:lnTo>
                      <a:pt x="6627" y="2250"/>
                    </a:lnTo>
                    <a:cubicBezTo>
                      <a:pt x="6566" y="1824"/>
                      <a:pt x="6658" y="1399"/>
                      <a:pt x="6870" y="1034"/>
                    </a:cubicBezTo>
                    <a:cubicBezTo>
                      <a:pt x="7022" y="730"/>
                      <a:pt x="7265" y="487"/>
                      <a:pt x="7539" y="335"/>
                    </a:cubicBezTo>
                    <a:lnTo>
                      <a:pt x="7721" y="244"/>
                    </a:lnTo>
                    <a:lnTo>
                      <a:pt x="7904" y="183"/>
                    </a:lnTo>
                    <a:lnTo>
                      <a:pt x="8025" y="122"/>
                    </a:lnTo>
                    <a:lnTo>
                      <a:pt x="8147" y="92"/>
                    </a:lnTo>
                    <a:cubicBezTo>
                      <a:pt x="8238" y="92"/>
                      <a:pt x="8299" y="62"/>
                      <a:pt x="8390" y="31"/>
                    </a:cubicBezTo>
                    <a:cubicBezTo>
                      <a:pt x="8299" y="31"/>
                      <a:pt x="8238" y="31"/>
                      <a:pt x="8147" y="62"/>
                    </a:cubicBezTo>
                    <a:lnTo>
                      <a:pt x="8025" y="92"/>
                    </a:lnTo>
                    <a:lnTo>
                      <a:pt x="7873" y="122"/>
                    </a:lnTo>
                    <a:lnTo>
                      <a:pt x="7721" y="183"/>
                    </a:lnTo>
                    <a:lnTo>
                      <a:pt x="7539" y="274"/>
                    </a:lnTo>
                    <a:cubicBezTo>
                      <a:pt x="7205" y="426"/>
                      <a:pt x="6931" y="669"/>
                      <a:pt x="6779" y="1004"/>
                    </a:cubicBezTo>
                    <a:cubicBezTo>
                      <a:pt x="6576" y="1351"/>
                      <a:pt x="6484" y="1781"/>
                      <a:pt x="6502" y="2189"/>
                    </a:cubicBezTo>
                    <a:lnTo>
                      <a:pt x="1672" y="2189"/>
                    </a:lnTo>
                    <a:cubicBezTo>
                      <a:pt x="1661" y="1787"/>
                      <a:pt x="1541" y="1413"/>
                      <a:pt x="1338" y="1095"/>
                    </a:cubicBezTo>
                    <a:cubicBezTo>
                      <a:pt x="1186" y="821"/>
                      <a:pt x="974" y="578"/>
                      <a:pt x="730" y="365"/>
                    </a:cubicBezTo>
                    <a:cubicBezTo>
                      <a:pt x="578" y="244"/>
                      <a:pt x="396" y="153"/>
                      <a:pt x="214" y="62"/>
                    </a:cubicBezTo>
                    <a:cubicBezTo>
                      <a:pt x="153" y="31"/>
                      <a:pt x="6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43"/>
              <p:cNvSpPr/>
              <p:nvPr/>
            </p:nvSpPr>
            <p:spPr>
              <a:xfrm>
                <a:off x="5726948" y="3056856"/>
                <a:ext cx="32459" cy="41151"/>
              </a:xfrm>
              <a:custGeom>
                <a:rect b="b" l="l" r="r" t="t"/>
                <a:pathLst>
                  <a:path extrusionOk="0" h="2159" w="1703">
                    <a:moveTo>
                      <a:pt x="1703" y="0"/>
                    </a:moveTo>
                    <a:cubicBezTo>
                      <a:pt x="1551" y="0"/>
                      <a:pt x="1399" y="0"/>
                      <a:pt x="1277" y="61"/>
                    </a:cubicBezTo>
                    <a:cubicBezTo>
                      <a:pt x="912" y="213"/>
                      <a:pt x="608" y="426"/>
                      <a:pt x="396" y="699"/>
                    </a:cubicBezTo>
                    <a:cubicBezTo>
                      <a:pt x="183" y="1003"/>
                      <a:pt x="61" y="1368"/>
                      <a:pt x="31" y="1733"/>
                    </a:cubicBezTo>
                    <a:cubicBezTo>
                      <a:pt x="1" y="1855"/>
                      <a:pt x="1" y="2006"/>
                      <a:pt x="61" y="2158"/>
                    </a:cubicBezTo>
                    <a:cubicBezTo>
                      <a:pt x="92" y="2006"/>
                      <a:pt x="92" y="1885"/>
                      <a:pt x="122" y="1733"/>
                    </a:cubicBezTo>
                    <a:cubicBezTo>
                      <a:pt x="153" y="1399"/>
                      <a:pt x="274" y="1064"/>
                      <a:pt x="487" y="791"/>
                    </a:cubicBezTo>
                    <a:cubicBezTo>
                      <a:pt x="700" y="517"/>
                      <a:pt x="973" y="304"/>
                      <a:pt x="1277" y="152"/>
                    </a:cubicBezTo>
                    <a:cubicBezTo>
                      <a:pt x="1520" y="61"/>
                      <a:pt x="1703" y="31"/>
                      <a:pt x="17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43"/>
              <p:cNvSpPr/>
              <p:nvPr/>
            </p:nvSpPr>
            <p:spPr>
              <a:xfrm>
                <a:off x="5852667" y="3055694"/>
                <a:ext cx="38253" cy="44048"/>
              </a:xfrm>
              <a:custGeom>
                <a:rect b="b" l="l" r="r" t="t"/>
                <a:pathLst>
                  <a:path extrusionOk="0" h="2311" w="2007">
                    <a:moveTo>
                      <a:pt x="0" y="1"/>
                    </a:moveTo>
                    <a:cubicBezTo>
                      <a:pt x="0" y="31"/>
                      <a:pt x="183" y="61"/>
                      <a:pt x="456" y="183"/>
                    </a:cubicBezTo>
                    <a:cubicBezTo>
                      <a:pt x="821" y="335"/>
                      <a:pt x="1125" y="548"/>
                      <a:pt x="1368" y="852"/>
                    </a:cubicBezTo>
                    <a:cubicBezTo>
                      <a:pt x="1611" y="1125"/>
                      <a:pt x="1794" y="1490"/>
                      <a:pt x="1885" y="1855"/>
                    </a:cubicBezTo>
                    <a:cubicBezTo>
                      <a:pt x="1976" y="2128"/>
                      <a:pt x="1976" y="2311"/>
                      <a:pt x="1976" y="2311"/>
                    </a:cubicBezTo>
                    <a:cubicBezTo>
                      <a:pt x="2007" y="2159"/>
                      <a:pt x="2007" y="1976"/>
                      <a:pt x="1976" y="1824"/>
                    </a:cubicBezTo>
                    <a:cubicBezTo>
                      <a:pt x="1824" y="1034"/>
                      <a:pt x="1277" y="365"/>
                      <a:pt x="487" y="92"/>
                    </a:cubicBezTo>
                    <a:cubicBezTo>
                      <a:pt x="335" y="31"/>
                      <a:pt x="183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43"/>
              <p:cNvSpPr/>
              <p:nvPr/>
            </p:nvSpPr>
            <p:spPr>
              <a:xfrm>
                <a:off x="6315559" y="4072430"/>
                <a:ext cx="37682" cy="37110"/>
              </a:xfrm>
              <a:custGeom>
                <a:rect b="b" l="l" r="r" t="t"/>
                <a:pathLst>
                  <a:path extrusionOk="0" h="1947" w="1977">
                    <a:moveTo>
                      <a:pt x="973" y="1"/>
                    </a:moveTo>
                    <a:cubicBezTo>
                      <a:pt x="456" y="1"/>
                      <a:pt x="1" y="426"/>
                      <a:pt x="1" y="973"/>
                    </a:cubicBezTo>
                    <a:cubicBezTo>
                      <a:pt x="1" y="1521"/>
                      <a:pt x="456" y="1946"/>
                      <a:pt x="973" y="1946"/>
                    </a:cubicBezTo>
                    <a:cubicBezTo>
                      <a:pt x="1520" y="1946"/>
                      <a:pt x="1976" y="1521"/>
                      <a:pt x="1976" y="973"/>
                    </a:cubicBezTo>
                    <a:cubicBezTo>
                      <a:pt x="1976" y="426"/>
                      <a:pt x="1520" y="1"/>
                      <a:pt x="9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3"/>
              <p:cNvSpPr/>
              <p:nvPr/>
            </p:nvSpPr>
            <p:spPr>
              <a:xfrm>
                <a:off x="6384499" y="4072430"/>
                <a:ext cx="44048" cy="37319"/>
              </a:xfrm>
              <a:custGeom>
                <a:rect b="b" l="l" r="r" t="t"/>
                <a:pathLst>
                  <a:path extrusionOk="0" h="1958" w="2311">
                    <a:moveTo>
                      <a:pt x="1338" y="1"/>
                    </a:moveTo>
                    <a:cubicBezTo>
                      <a:pt x="457" y="1"/>
                      <a:pt x="1" y="1034"/>
                      <a:pt x="639" y="1673"/>
                    </a:cubicBezTo>
                    <a:cubicBezTo>
                      <a:pt x="836" y="1869"/>
                      <a:pt x="1080" y="1958"/>
                      <a:pt x="1320" y="1958"/>
                    </a:cubicBezTo>
                    <a:cubicBezTo>
                      <a:pt x="1824" y="1958"/>
                      <a:pt x="2311" y="1570"/>
                      <a:pt x="2311" y="973"/>
                    </a:cubicBezTo>
                    <a:cubicBezTo>
                      <a:pt x="2311" y="426"/>
                      <a:pt x="1855" y="1"/>
                      <a:pt x="1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43"/>
              <p:cNvSpPr/>
              <p:nvPr/>
            </p:nvSpPr>
            <p:spPr>
              <a:xfrm>
                <a:off x="6459824" y="4072430"/>
                <a:ext cx="44048" cy="37319"/>
              </a:xfrm>
              <a:custGeom>
                <a:rect b="b" l="l" r="r" t="t"/>
                <a:pathLst>
                  <a:path extrusionOk="0" h="1958" w="2311">
                    <a:moveTo>
                      <a:pt x="1338" y="1"/>
                    </a:moveTo>
                    <a:cubicBezTo>
                      <a:pt x="456" y="1"/>
                      <a:pt x="0" y="1034"/>
                      <a:pt x="638" y="1673"/>
                    </a:cubicBezTo>
                    <a:cubicBezTo>
                      <a:pt x="835" y="1869"/>
                      <a:pt x="1079" y="1958"/>
                      <a:pt x="1320" y="1958"/>
                    </a:cubicBezTo>
                    <a:cubicBezTo>
                      <a:pt x="1823" y="1958"/>
                      <a:pt x="2310" y="1570"/>
                      <a:pt x="2310" y="973"/>
                    </a:cubicBezTo>
                    <a:cubicBezTo>
                      <a:pt x="2310" y="426"/>
                      <a:pt x="1885" y="1"/>
                      <a:pt x="1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5570522" y="1899914"/>
                <a:ext cx="102562" cy="6976"/>
              </a:xfrm>
              <a:custGeom>
                <a:rect b="b" l="l" r="r" t="t"/>
                <a:pathLst>
                  <a:path extrusionOk="0" h="366" w="5381">
                    <a:moveTo>
                      <a:pt x="183" y="0"/>
                    </a:moveTo>
                    <a:cubicBezTo>
                      <a:pt x="61" y="0"/>
                      <a:pt x="1" y="61"/>
                      <a:pt x="1" y="183"/>
                    </a:cubicBezTo>
                    <a:cubicBezTo>
                      <a:pt x="1" y="274"/>
                      <a:pt x="61" y="365"/>
                      <a:pt x="183" y="365"/>
                    </a:cubicBezTo>
                    <a:lnTo>
                      <a:pt x="5168" y="365"/>
                    </a:lnTo>
                    <a:cubicBezTo>
                      <a:pt x="5290" y="365"/>
                      <a:pt x="5381" y="274"/>
                      <a:pt x="5381" y="183"/>
                    </a:cubicBezTo>
                    <a:cubicBezTo>
                      <a:pt x="5381" y="61"/>
                      <a:pt x="5290" y="0"/>
                      <a:pt x="5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5564156" y="1869418"/>
                <a:ext cx="54035" cy="68178"/>
              </a:xfrm>
              <a:custGeom>
                <a:rect b="b" l="l" r="r" t="t"/>
                <a:pathLst>
                  <a:path extrusionOk="0" h="3577" w="2835">
                    <a:moveTo>
                      <a:pt x="2528" y="0"/>
                    </a:moveTo>
                    <a:cubicBezTo>
                      <a:pt x="2486" y="0"/>
                      <a:pt x="2443" y="15"/>
                      <a:pt x="2402" y="50"/>
                    </a:cubicBezTo>
                    <a:lnTo>
                      <a:pt x="92" y="1631"/>
                    </a:lnTo>
                    <a:cubicBezTo>
                      <a:pt x="61" y="1661"/>
                      <a:pt x="31" y="1722"/>
                      <a:pt x="0" y="1783"/>
                    </a:cubicBezTo>
                    <a:cubicBezTo>
                      <a:pt x="0" y="1844"/>
                      <a:pt x="61" y="1904"/>
                      <a:pt x="92" y="1935"/>
                    </a:cubicBezTo>
                    <a:lnTo>
                      <a:pt x="2341" y="3546"/>
                    </a:lnTo>
                    <a:cubicBezTo>
                      <a:pt x="2371" y="3546"/>
                      <a:pt x="2402" y="3576"/>
                      <a:pt x="2462" y="3576"/>
                    </a:cubicBezTo>
                    <a:cubicBezTo>
                      <a:pt x="2645" y="3576"/>
                      <a:pt x="2736" y="3333"/>
                      <a:pt x="2584" y="3211"/>
                    </a:cubicBezTo>
                    <a:lnTo>
                      <a:pt x="547" y="1783"/>
                    </a:lnTo>
                    <a:lnTo>
                      <a:pt x="2614" y="354"/>
                    </a:lnTo>
                    <a:cubicBezTo>
                      <a:pt x="2835" y="256"/>
                      <a:pt x="2700" y="0"/>
                      <a:pt x="2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43"/>
              <p:cNvSpPr/>
              <p:nvPr/>
            </p:nvSpPr>
            <p:spPr>
              <a:xfrm>
                <a:off x="7109846" y="1899914"/>
                <a:ext cx="102562" cy="7548"/>
              </a:xfrm>
              <a:custGeom>
                <a:rect b="b" l="l" r="r" t="t"/>
                <a:pathLst>
                  <a:path extrusionOk="0" h="396" w="5381">
                    <a:moveTo>
                      <a:pt x="182" y="0"/>
                    </a:moveTo>
                    <a:cubicBezTo>
                      <a:pt x="61" y="0"/>
                      <a:pt x="0" y="92"/>
                      <a:pt x="0" y="183"/>
                    </a:cubicBezTo>
                    <a:cubicBezTo>
                      <a:pt x="0" y="304"/>
                      <a:pt x="61" y="396"/>
                      <a:pt x="182" y="396"/>
                    </a:cubicBezTo>
                    <a:lnTo>
                      <a:pt x="5167" y="396"/>
                    </a:lnTo>
                    <a:cubicBezTo>
                      <a:pt x="5289" y="396"/>
                      <a:pt x="5380" y="304"/>
                      <a:pt x="5380" y="183"/>
                    </a:cubicBezTo>
                    <a:cubicBezTo>
                      <a:pt x="5380" y="92"/>
                      <a:pt x="5289" y="0"/>
                      <a:pt x="5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43"/>
              <p:cNvSpPr/>
              <p:nvPr/>
            </p:nvSpPr>
            <p:spPr>
              <a:xfrm>
                <a:off x="7166035" y="1869552"/>
                <a:ext cx="51576" cy="68044"/>
              </a:xfrm>
              <a:custGeom>
                <a:rect b="b" l="l" r="r" t="t"/>
                <a:pathLst>
                  <a:path extrusionOk="0" h="3570" w="2706">
                    <a:moveTo>
                      <a:pt x="262" y="1"/>
                    </a:moveTo>
                    <a:cubicBezTo>
                      <a:pt x="207" y="1"/>
                      <a:pt x="156" y="23"/>
                      <a:pt x="122" y="74"/>
                    </a:cubicBezTo>
                    <a:cubicBezTo>
                      <a:pt x="61" y="165"/>
                      <a:pt x="92" y="286"/>
                      <a:pt x="183" y="347"/>
                    </a:cubicBezTo>
                    <a:lnTo>
                      <a:pt x="2189" y="1776"/>
                    </a:lnTo>
                    <a:lnTo>
                      <a:pt x="92" y="3204"/>
                    </a:lnTo>
                    <a:cubicBezTo>
                      <a:pt x="31" y="3265"/>
                      <a:pt x="0" y="3387"/>
                      <a:pt x="61" y="3478"/>
                    </a:cubicBezTo>
                    <a:cubicBezTo>
                      <a:pt x="92" y="3539"/>
                      <a:pt x="152" y="3569"/>
                      <a:pt x="213" y="3569"/>
                    </a:cubicBezTo>
                    <a:cubicBezTo>
                      <a:pt x="244" y="3569"/>
                      <a:pt x="274" y="3539"/>
                      <a:pt x="335" y="3508"/>
                    </a:cubicBezTo>
                    <a:lnTo>
                      <a:pt x="2645" y="1958"/>
                    </a:lnTo>
                    <a:cubicBezTo>
                      <a:pt x="2675" y="1897"/>
                      <a:pt x="2706" y="1867"/>
                      <a:pt x="2706" y="1776"/>
                    </a:cubicBezTo>
                    <a:cubicBezTo>
                      <a:pt x="2706" y="1715"/>
                      <a:pt x="2675" y="1654"/>
                      <a:pt x="2645" y="1624"/>
                    </a:cubicBezTo>
                    <a:lnTo>
                      <a:pt x="396" y="43"/>
                    </a:lnTo>
                    <a:cubicBezTo>
                      <a:pt x="355" y="16"/>
                      <a:pt x="30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43"/>
              <p:cNvSpPr/>
              <p:nvPr/>
            </p:nvSpPr>
            <p:spPr>
              <a:xfrm>
                <a:off x="5739699" y="3556819"/>
                <a:ext cx="136165" cy="93871"/>
              </a:xfrm>
              <a:custGeom>
                <a:rect b="b" l="l" r="r" t="t"/>
                <a:pathLst>
                  <a:path extrusionOk="0" h="4925" w="7144">
                    <a:moveTo>
                      <a:pt x="3648" y="1"/>
                    </a:moveTo>
                    <a:cubicBezTo>
                      <a:pt x="3161" y="1"/>
                      <a:pt x="2675" y="62"/>
                      <a:pt x="2219" y="183"/>
                    </a:cubicBezTo>
                    <a:cubicBezTo>
                      <a:pt x="1763" y="274"/>
                      <a:pt x="1368" y="487"/>
                      <a:pt x="1003" y="761"/>
                    </a:cubicBezTo>
                    <a:cubicBezTo>
                      <a:pt x="699" y="1034"/>
                      <a:pt x="456" y="1369"/>
                      <a:pt x="274" y="1764"/>
                    </a:cubicBezTo>
                    <a:cubicBezTo>
                      <a:pt x="152" y="2068"/>
                      <a:pt x="61" y="2432"/>
                      <a:pt x="31" y="2767"/>
                    </a:cubicBezTo>
                    <a:cubicBezTo>
                      <a:pt x="0" y="3283"/>
                      <a:pt x="0" y="3800"/>
                      <a:pt x="61" y="4287"/>
                    </a:cubicBezTo>
                    <a:cubicBezTo>
                      <a:pt x="91" y="4469"/>
                      <a:pt x="122" y="4621"/>
                      <a:pt x="122" y="4712"/>
                    </a:cubicBezTo>
                    <a:cubicBezTo>
                      <a:pt x="122" y="4742"/>
                      <a:pt x="152" y="4803"/>
                      <a:pt x="152" y="4834"/>
                    </a:cubicBezTo>
                    <a:lnTo>
                      <a:pt x="152" y="4712"/>
                    </a:lnTo>
                    <a:cubicBezTo>
                      <a:pt x="152" y="4590"/>
                      <a:pt x="152" y="4469"/>
                      <a:pt x="122" y="4287"/>
                    </a:cubicBezTo>
                    <a:cubicBezTo>
                      <a:pt x="61" y="3770"/>
                      <a:pt x="61" y="3283"/>
                      <a:pt x="122" y="2767"/>
                    </a:cubicBezTo>
                    <a:cubicBezTo>
                      <a:pt x="152" y="2432"/>
                      <a:pt x="243" y="2098"/>
                      <a:pt x="395" y="1764"/>
                    </a:cubicBezTo>
                    <a:cubicBezTo>
                      <a:pt x="547" y="1399"/>
                      <a:pt x="791" y="1095"/>
                      <a:pt x="1094" y="852"/>
                    </a:cubicBezTo>
                    <a:cubicBezTo>
                      <a:pt x="1733" y="305"/>
                      <a:pt x="2675" y="122"/>
                      <a:pt x="3648" y="122"/>
                    </a:cubicBezTo>
                    <a:cubicBezTo>
                      <a:pt x="3728" y="117"/>
                      <a:pt x="3810" y="114"/>
                      <a:pt x="3893" y="114"/>
                    </a:cubicBezTo>
                    <a:cubicBezTo>
                      <a:pt x="4275" y="114"/>
                      <a:pt x="4671" y="169"/>
                      <a:pt x="5046" y="244"/>
                    </a:cubicBezTo>
                    <a:cubicBezTo>
                      <a:pt x="5471" y="335"/>
                      <a:pt x="5867" y="548"/>
                      <a:pt x="6171" y="852"/>
                    </a:cubicBezTo>
                    <a:cubicBezTo>
                      <a:pt x="6657" y="1399"/>
                      <a:pt x="6961" y="2098"/>
                      <a:pt x="7022" y="2858"/>
                    </a:cubicBezTo>
                    <a:cubicBezTo>
                      <a:pt x="7052" y="3344"/>
                      <a:pt x="7052" y="3861"/>
                      <a:pt x="7022" y="4378"/>
                    </a:cubicBezTo>
                    <a:cubicBezTo>
                      <a:pt x="6991" y="4530"/>
                      <a:pt x="6991" y="4651"/>
                      <a:pt x="6991" y="4773"/>
                    </a:cubicBezTo>
                    <a:cubicBezTo>
                      <a:pt x="6991" y="4834"/>
                      <a:pt x="6991" y="4864"/>
                      <a:pt x="6991" y="4925"/>
                    </a:cubicBezTo>
                    <a:cubicBezTo>
                      <a:pt x="7022" y="4864"/>
                      <a:pt x="7022" y="4834"/>
                      <a:pt x="7022" y="4773"/>
                    </a:cubicBezTo>
                    <a:cubicBezTo>
                      <a:pt x="7052" y="4682"/>
                      <a:pt x="7082" y="4560"/>
                      <a:pt x="7082" y="4378"/>
                    </a:cubicBezTo>
                    <a:cubicBezTo>
                      <a:pt x="7143" y="3861"/>
                      <a:pt x="7143" y="3344"/>
                      <a:pt x="7113" y="2858"/>
                    </a:cubicBezTo>
                    <a:cubicBezTo>
                      <a:pt x="7052" y="2098"/>
                      <a:pt x="6748" y="1369"/>
                      <a:pt x="6231" y="791"/>
                    </a:cubicBezTo>
                    <a:cubicBezTo>
                      <a:pt x="5927" y="457"/>
                      <a:pt x="5502" y="214"/>
                      <a:pt x="5076" y="122"/>
                    </a:cubicBezTo>
                    <a:cubicBezTo>
                      <a:pt x="4590" y="31"/>
                      <a:pt x="4104" y="1"/>
                      <a:pt x="3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43"/>
              <p:cNvSpPr/>
              <p:nvPr/>
            </p:nvSpPr>
            <p:spPr>
              <a:xfrm>
                <a:off x="5688142" y="3620403"/>
                <a:ext cx="217265" cy="146152"/>
              </a:xfrm>
              <a:custGeom>
                <a:rect b="b" l="l" r="r" t="t"/>
                <a:pathLst>
                  <a:path extrusionOk="0" h="7668" w="11399">
                    <a:moveTo>
                      <a:pt x="10455" y="1"/>
                    </a:moveTo>
                    <a:cubicBezTo>
                      <a:pt x="10414" y="1"/>
                      <a:pt x="10374" y="3"/>
                      <a:pt x="10335" y="8"/>
                    </a:cubicBezTo>
                    <a:lnTo>
                      <a:pt x="973" y="8"/>
                    </a:lnTo>
                    <a:cubicBezTo>
                      <a:pt x="638" y="8"/>
                      <a:pt x="334" y="160"/>
                      <a:pt x="152" y="464"/>
                    </a:cubicBezTo>
                    <a:cubicBezTo>
                      <a:pt x="61" y="586"/>
                      <a:pt x="0" y="768"/>
                      <a:pt x="0" y="920"/>
                    </a:cubicBezTo>
                    <a:lnTo>
                      <a:pt x="0" y="1376"/>
                    </a:lnTo>
                    <a:lnTo>
                      <a:pt x="0" y="3169"/>
                    </a:lnTo>
                    <a:lnTo>
                      <a:pt x="0" y="6574"/>
                    </a:lnTo>
                    <a:cubicBezTo>
                      <a:pt x="0" y="6695"/>
                      <a:pt x="0" y="6847"/>
                      <a:pt x="61" y="6969"/>
                    </a:cubicBezTo>
                    <a:cubicBezTo>
                      <a:pt x="91" y="7121"/>
                      <a:pt x="152" y="7242"/>
                      <a:pt x="274" y="7334"/>
                    </a:cubicBezTo>
                    <a:cubicBezTo>
                      <a:pt x="437" y="7525"/>
                      <a:pt x="675" y="7642"/>
                      <a:pt x="919" y="7642"/>
                    </a:cubicBezTo>
                    <a:cubicBezTo>
                      <a:pt x="947" y="7642"/>
                      <a:pt x="975" y="7641"/>
                      <a:pt x="1003" y="7638"/>
                    </a:cubicBezTo>
                    <a:lnTo>
                      <a:pt x="5198" y="7638"/>
                    </a:lnTo>
                    <a:lnTo>
                      <a:pt x="9058" y="7607"/>
                    </a:lnTo>
                    <a:lnTo>
                      <a:pt x="1033" y="7607"/>
                    </a:lnTo>
                    <a:cubicBezTo>
                      <a:pt x="760" y="7607"/>
                      <a:pt x="547" y="7516"/>
                      <a:pt x="365" y="7334"/>
                    </a:cubicBezTo>
                    <a:cubicBezTo>
                      <a:pt x="274" y="7242"/>
                      <a:pt x="213" y="7151"/>
                      <a:pt x="182" y="7030"/>
                    </a:cubicBezTo>
                    <a:cubicBezTo>
                      <a:pt x="152" y="6908"/>
                      <a:pt x="152" y="6756"/>
                      <a:pt x="152" y="6635"/>
                    </a:cubicBezTo>
                    <a:lnTo>
                      <a:pt x="152" y="3261"/>
                    </a:lnTo>
                    <a:lnTo>
                      <a:pt x="152" y="1467"/>
                    </a:lnTo>
                    <a:lnTo>
                      <a:pt x="152" y="1011"/>
                    </a:lnTo>
                    <a:cubicBezTo>
                      <a:pt x="152" y="859"/>
                      <a:pt x="182" y="738"/>
                      <a:pt x="274" y="616"/>
                    </a:cubicBezTo>
                    <a:cubicBezTo>
                      <a:pt x="426" y="373"/>
                      <a:pt x="699" y="221"/>
                      <a:pt x="973" y="221"/>
                    </a:cubicBezTo>
                    <a:lnTo>
                      <a:pt x="10335" y="221"/>
                    </a:lnTo>
                    <a:cubicBezTo>
                      <a:pt x="10375" y="216"/>
                      <a:pt x="10415" y="213"/>
                      <a:pt x="10454" y="213"/>
                    </a:cubicBezTo>
                    <a:cubicBezTo>
                      <a:pt x="10649" y="213"/>
                      <a:pt x="10826" y="277"/>
                      <a:pt x="11003" y="403"/>
                    </a:cubicBezTo>
                    <a:cubicBezTo>
                      <a:pt x="11155" y="525"/>
                      <a:pt x="11277" y="738"/>
                      <a:pt x="11307" y="951"/>
                    </a:cubicBezTo>
                    <a:lnTo>
                      <a:pt x="11307" y="1650"/>
                    </a:lnTo>
                    <a:lnTo>
                      <a:pt x="11307" y="2926"/>
                    </a:lnTo>
                    <a:cubicBezTo>
                      <a:pt x="11338" y="4537"/>
                      <a:pt x="11338" y="5875"/>
                      <a:pt x="11338" y="6786"/>
                    </a:cubicBezTo>
                    <a:cubicBezTo>
                      <a:pt x="11338" y="6926"/>
                      <a:pt x="11284" y="7084"/>
                      <a:pt x="11204" y="7218"/>
                    </a:cubicBezTo>
                    <a:lnTo>
                      <a:pt x="11204" y="7218"/>
                    </a:lnTo>
                    <a:cubicBezTo>
                      <a:pt x="11316" y="7068"/>
                      <a:pt x="11398" y="6868"/>
                      <a:pt x="11398" y="6695"/>
                    </a:cubicBezTo>
                    <a:lnTo>
                      <a:pt x="11398" y="2805"/>
                    </a:lnTo>
                    <a:lnTo>
                      <a:pt x="11398" y="1528"/>
                    </a:lnTo>
                    <a:lnTo>
                      <a:pt x="11398" y="859"/>
                    </a:lnTo>
                    <a:cubicBezTo>
                      <a:pt x="11368" y="586"/>
                      <a:pt x="11246" y="373"/>
                      <a:pt x="11034" y="221"/>
                    </a:cubicBezTo>
                    <a:cubicBezTo>
                      <a:pt x="10881" y="68"/>
                      <a:pt x="10664" y="1"/>
                      <a:pt x="10455" y="1"/>
                    </a:cubicBezTo>
                    <a:close/>
                    <a:moveTo>
                      <a:pt x="11204" y="7218"/>
                    </a:moveTo>
                    <a:lnTo>
                      <a:pt x="11204" y="7218"/>
                    </a:lnTo>
                    <a:cubicBezTo>
                      <a:pt x="11198" y="7226"/>
                      <a:pt x="11192" y="7235"/>
                      <a:pt x="11186" y="7242"/>
                    </a:cubicBezTo>
                    <a:cubicBezTo>
                      <a:pt x="11094" y="7364"/>
                      <a:pt x="10942" y="7455"/>
                      <a:pt x="10821" y="7516"/>
                    </a:cubicBezTo>
                    <a:cubicBezTo>
                      <a:pt x="10699" y="7607"/>
                      <a:pt x="10578" y="7668"/>
                      <a:pt x="10456" y="7668"/>
                    </a:cubicBezTo>
                    <a:cubicBezTo>
                      <a:pt x="10578" y="7668"/>
                      <a:pt x="10699" y="7638"/>
                      <a:pt x="10790" y="7607"/>
                    </a:cubicBezTo>
                    <a:cubicBezTo>
                      <a:pt x="10942" y="7546"/>
                      <a:pt x="11034" y="7455"/>
                      <a:pt x="11125" y="7334"/>
                    </a:cubicBezTo>
                    <a:cubicBezTo>
                      <a:pt x="11153" y="7298"/>
                      <a:pt x="11180" y="7259"/>
                      <a:pt x="11204" y="72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3"/>
              <p:cNvSpPr/>
              <p:nvPr/>
            </p:nvSpPr>
            <p:spPr>
              <a:xfrm>
                <a:off x="6324250" y="3556819"/>
                <a:ext cx="136165" cy="93871"/>
              </a:xfrm>
              <a:custGeom>
                <a:rect b="b" l="l" r="r" t="t"/>
                <a:pathLst>
                  <a:path extrusionOk="0" h="4925" w="7144">
                    <a:moveTo>
                      <a:pt x="3648" y="1"/>
                    </a:moveTo>
                    <a:cubicBezTo>
                      <a:pt x="3162" y="1"/>
                      <a:pt x="2675" y="62"/>
                      <a:pt x="2219" y="183"/>
                    </a:cubicBezTo>
                    <a:cubicBezTo>
                      <a:pt x="1763" y="274"/>
                      <a:pt x="1368" y="487"/>
                      <a:pt x="1004" y="761"/>
                    </a:cubicBezTo>
                    <a:cubicBezTo>
                      <a:pt x="700" y="1034"/>
                      <a:pt x="456" y="1369"/>
                      <a:pt x="274" y="1764"/>
                    </a:cubicBezTo>
                    <a:cubicBezTo>
                      <a:pt x="152" y="2068"/>
                      <a:pt x="61" y="2432"/>
                      <a:pt x="31" y="2767"/>
                    </a:cubicBezTo>
                    <a:cubicBezTo>
                      <a:pt x="0" y="3283"/>
                      <a:pt x="0" y="3800"/>
                      <a:pt x="61" y="4287"/>
                    </a:cubicBezTo>
                    <a:cubicBezTo>
                      <a:pt x="92" y="4469"/>
                      <a:pt x="122" y="4621"/>
                      <a:pt x="122" y="4712"/>
                    </a:cubicBezTo>
                    <a:cubicBezTo>
                      <a:pt x="122" y="4742"/>
                      <a:pt x="152" y="4803"/>
                      <a:pt x="152" y="4834"/>
                    </a:cubicBezTo>
                    <a:lnTo>
                      <a:pt x="152" y="4712"/>
                    </a:lnTo>
                    <a:cubicBezTo>
                      <a:pt x="152" y="4590"/>
                      <a:pt x="152" y="4469"/>
                      <a:pt x="122" y="4287"/>
                    </a:cubicBezTo>
                    <a:cubicBezTo>
                      <a:pt x="61" y="3770"/>
                      <a:pt x="61" y="3283"/>
                      <a:pt x="122" y="2767"/>
                    </a:cubicBezTo>
                    <a:cubicBezTo>
                      <a:pt x="152" y="2432"/>
                      <a:pt x="244" y="2098"/>
                      <a:pt x="396" y="1764"/>
                    </a:cubicBezTo>
                    <a:cubicBezTo>
                      <a:pt x="548" y="1399"/>
                      <a:pt x="791" y="1095"/>
                      <a:pt x="1095" y="852"/>
                    </a:cubicBezTo>
                    <a:cubicBezTo>
                      <a:pt x="1733" y="305"/>
                      <a:pt x="2675" y="122"/>
                      <a:pt x="3648" y="122"/>
                    </a:cubicBezTo>
                    <a:cubicBezTo>
                      <a:pt x="3729" y="117"/>
                      <a:pt x="3810" y="114"/>
                      <a:pt x="3893" y="114"/>
                    </a:cubicBezTo>
                    <a:cubicBezTo>
                      <a:pt x="4275" y="114"/>
                      <a:pt x="4671" y="169"/>
                      <a:pt x="5046" y="244"/>
                    </a:cubicBezTo>
                    <a:cubicBezTo>
                      <a:pt x="5472" y="335"/>
                      <a:pt x="5867" y="548"/>
                      <a:pt x="6171" y="852"/>
                    </a:cubicBezTo>
                    <a:cubicBezTo>
                      <a:pt x="6657" y="1399"/>
                      <a:pt x="6961" y="2098"/>
                      <a:pt x="7022" y="2858"/>
                    </a:cubicBezTo>
                    <a:cubicBezTo>
                      <a:pt x="7052" y="3344"/>
                      <a:pt x="7052" y="3861"/>
                      <a:pt x="7022" y="4378"/>
                    </a:cubicBezTo>
                    <a:cubicBezTo>
                      <a:pt x="6992" y="4530"/>
                      <a:pt x="6992" y="4651"/>
                      <a:pt x="6992" y="4773"/>
                    </a:cubicBezTo>
                    <a:cubicBezTo>
                      <a:pt x="6992" y="4834"/>
                      <a:pt x="6992" y="4864"/>
                      <a:pt x="6992" y="4925"/>
                    </a:cubicBezTo>
                    <a:cubicBezTo>
                      <a:pt x="7022" y="4864"/>
                      <a:pt x="7022" y="4834"/>
                      <a:pt x="7022" y="4773"/>
                    </a:cubicBezTo>
                    <a:cubicBezTo>
                      <a:pt x="7052" y="4682"/>
                      <a:pt x="7083" y="4560"/>
                      <a:pt x="7083" y="4378"/>
                    </a:cubicBezTo>
                    <a:cubicBezTo>
                      <a:pt x="7143" y="3861"/>
                      <a:pt x="7143" y="3344"/>
                      <a:pt x="7113" y="2858"/>
                    </a:cubicBezTo>
                    <a:cubicBezTo>
                      <a:pt x="7052" y="2098"/>
                      <a:pt x="6748" y="1369"/>
                      <a:pt x="6232" y="791"/>
                    </a:cubicBezTo>
                    <a:cubicBezTo>
                      <a:pt x="5928" y="457"/>
                      <a:pt x="5502" y="214"/>
                      <a:pt x="5077" y="122"/>
                    </a:cubicBezTo>
                    <a:cubicBezTo>
                      <a:pt x="4590" y="31"/>
                      <a:pt x="4104" y="1"/>
                      <a:pt x="3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43"/>
              <p:cNvSpPr/>
              <p:nvPr/>
            </p:nvSpPr>
            <p:spPr>
              <a:xfrm>
                <a:off x="6273264" y="3620403"/>
                <a:ext cx="217284" cy="146152"/>
              </a:xfrm>
              <a:custGeom>
                <a:rect b="b" l="l" r="r" t="t"/>
                <a:pathLst>
                  <a:path extrusionOk="0" h="7668" w="11400">
                    <a:moveTo>
                      <a:pt x="10455" y="1"/>
                    </a:moveTo>
                    <a:cubicBezTo>
                      <a:pt x="10415" y="1"/>
                      <a:pt x="10375" y="3"/>
                      <a:pt x="10335" y="8"/>
                    </a:cubicBezTo>
                    <a:lnTo>
                      <a:pt x="973" y="8"/>
                    </a:lnTo>
                    <a:cubicBezTo>
                      <a:pt x="639" y="8"/>
                      <a:pt x="335" y="160"/>
                      <a:pt x="153" y="464"/>
                    </a:cubicBezTo>
                    <a:cubicBezTo>
                      <a:pt x="61" y="586"/>
                      <a:pt x="1" y="768"/>
                      <a:pt x="1" y="920"/>
                    </a:cubicBezTo>
                    <a:lnTo>
                      <a:pt x="1" y="1376"/>
                    </a:lnTo>
                    <a:lnTo>
                      <a:pt x="1" y="3169"/>
                    </a:lnTo>
                    <a:lnTo>
                      <a:pt x="1" y="6574"/>
                    </a:lnTo>
                    <a:cubicBezTo>
                      <a:pt x="1" y="6695"/>
                      <a:pt x="1" y="6847"/>
                      <a:pt x="61" y="6969"/>
                    </a:cubicBezTo>
                    <a:cubicBezTo>
                      <a:pt x="92" y="7121"/>
                      <a:pt x="153" y="7242"/>
                      <a:pt x="274" y="7334"/>
                    </a:cubicBezTo>
                    <a:cubicBezTo>
                      <a:pt x="438" y="7525"/>
                      <a:pt x="675" y="7642"/>
                      <a:pt x="920" y="7642"/>
                    </a:cubicBezTo>
                    <a:cubicBezTo>
                      <a:pt x="948" y="7642"/>
                      <a:pt x="976" y="7641"/>
                      <a:pt x="1004" y="7638"/>
                    </a:cubicBezTo>
                    <a:lnTo>
                      <a:pt x="5138" y="7638"/>
                    </a:lnTo>
                    <a:lnTo>
                      <a:pt x="8998" y="7607"/>
                    </a:lnTo>
                    <a:lnTo>
                      <a:pt x="1004" y="7607"/>
                    </a:lnTo>
                    <a:cubicBezTo>
                      <a:pt x="976" y="7610"/>
                      <a:pt x="948" y="7612"/>
                      <a:pt x="921" y="7612"/>
                    </a:cubicBezTo>
                    <a:cubicBezTo>
                      <a:pt x="687" y="7612"/>
                      <a:pt x="499" y="7497"/>
                      <a:pt x="335" y="7334"/>
                    </a:cubicBezTo>
                    <a:cubicBezTo>
                      <a:pt x="244" y="7242"/>
                      <a:pt x="183" y="7151"/>
                      <a:pt x="153" y="7030"/>
                    </a:cubicBezTo>
                    <a:cubicBezTo>
                      <a:pt x="122" y="6908"/>
                      <a:pt x="122" y="6756"/>
                      <a:pt x="122" y="6635"/>
                    </a:cubicBezTo>
                    <a:lnTo>
                      <a:pt x="122" y="3261"/>
                    </a:lnTo>
                    <a:lnTo>
                      <a:pt x="122" y="1467"/>
                    </a:lnTo>
                    <a:lnTo>
                      <a:pt x="122" y="1011"/>
                    </a:lnTo>
                    <a:cubicBezTo>
                      <a:pt x="122" y="859"/>
                      <a:pt x="153" y="738"/>
                      <a:pt x="244" y="616"/>
                    </a:cubicBezTo>
                    <a:cubicBezTo>
                      <a:pt x="396" y="373"/>
                      <a:pt x="669" y="221"/>
                      <a:pt x="943" y="221"/>
                    </a:cubicBezTo>
                    <a:lnTo>
                      <a:pt x="10305" y="221"/>
                    </a:lnTo>
                    <a:cubicBezTo>
                      <a:pt x="10345" y="216"/>
                      <a:pt x="10385" y="213"/>
                      <a:pt x="10424" y="213"/>
                    </a:cubicBezTo>
                    <a:cubicBezTo>
                      <a:pt x="10619" y="213"/>
                      <a:pt x="10796" y="277"/>
                      <a:pt x="10974" y="403"/>
                    </a:cubicBezTo>
                    <a:cubicBezTo>
                      <a:pt x="11126" y="525"/>
                      <a:pt x="11247" y="738"/>
                      <a:pt x="11277" y="951"/>
                    </a:cubicBezTo>
                    <a:lnTo>
                      <a:pt x="11277" y="1650"/>
                    </a:lnTo>
                    <a:lnTo>
                      <a:pt x="11277" y="2926"/>
                    </a:lnTo>
                    <a:cubicBezTo>
                      <a:pt x="11308" y="4537"/>
                      <a:pt x="11308" y="5875"/>
                      <a:pt x="11308" y="6786"/>
                    </a:cubicBezTo>
                    <a:cubicBezTo>
                      <a:pt x="11308" y="6969"/>
                      <a:pt x="11217" y="7182"/>
                      <a:pt x="11095" y="7334"/>
                    </a:cubicBezTo>
                    <a:cubicBezTo>
                      <a:pt x="11081" y="7353"/>
                      <a:pt x="11067" y="7371"/>
                      <a:pt x="11052" y="7388"/>
                    </a:cubicBezTo>
                    <a:lnTo>
                      <a:pt x="11052" y="7388"/>
                    </a:lnTo>
                    <a:cubicBezTo>
                      <a:pt x="11262" y="7226"/>
                      <a:pt x="11399" y="6969"/>
                      <a:pt x="11399" y="6695"/>
                    </a:cubicBezTo>
                    <a:lnTo>
                      <a:pt x="11399" y="2805"/>
                    </a:lnTo>
                    <a:lnTo>
                      <a:pt x="11399" y="1528"/>
                    </a:lnTo>
                    <a:lnTo>
                      <a:pt x="11399" y="859"/>
                    </a:lnTo>
                    <a:cubicBezTo>
                      <a:pt x="11369" y="586"/>
                      <a:pt x="11247" y="373"/>
                      <a:pt x="11034" y="221"/>
                    </a:cubicBezTo>
                    <a:cubicBezTo>
                      <a:pt x="10882" y="68"/>
                      <a:pt x="10665" y="1"/>
                      <a:pt x="10455" y="1"/>
                    </a:cubicBezTo>
                    <a:close/>
                    <a:moveTo>
                      <a:pt x="11052" y="7388"/>
                    </a:moveTo>
                    <a:cubicBezTo>
                      <a:pt x="10983" y="7442"/>
                      <a:pt x="10905" y="7486"/>
                      <a:pt x="10822" y="7516"/>
                    </a:cubicBezTo>
                    <a:cubicBezTo>
                      <a:pt x="10700" y="7607"/>
                      <a:pt x="10578" y="7668"/>
                      <a:pt x="10426" y="7668"/>
                    </a:cubicBezTo>
                    <a:cubicBezTo>
                      <a:pt x="10548" y="7668"/>
                      <a:pt x="10670" y="7638"/>
                      <a:pt x="10761" y="7607"/>
                    </a:cubicBezTo>
                    <a:cubicBezTo>
                      <a:pt x="10889" y="7556"/>
                      <a:pt x="10974" y="7483"/>
                      <a:pt x="11052" y="73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43"/>
              <p:cNvSpPr/>
              <p:nvPr/>
            </p:nvSpPr>
            <p:spPr>
              <a:xfrm>
                <a:off x="6931978" y="3556819"/>
                <a:ext cx="136165" cy="93871"/>
              </a:xfrm>
              <a:custGeom>
                <a:rect b="b" l="l" r="r" t="t"/>
                <a:pathLst>
                  <a:path extrusionOk="0" h="4925" w="7144">
                    <a:moveTo>
                      <a:pt x="3648" y="1"/>
                    </a:moveTo>
                    <a:cubicBezTo>
                      <a:pt x="3162" y="1"/>
                      <a:pt x="2675" y="62"/>
                      <a:pt x="2219" y="183"/>
                    </a:cubicBezTo>
                    <a:cubicBezTo>
                      <a:pt x="1764" y="274"/>
                      <a:pt x="1368" y="487"/>
                      <a:pt x="1004" y="761"/>
                    </a:cubicBezTo>
                    <a:cubicBezTo>
                      <a:pt x="700" y="1034"/>
                      <a:pt x="426" y="1369"/>
                      <a:pt x="274" y="1764"/>
                    </a:cubicBezTo>
                    <a:cubicBezTo>
                      <a:pt x="153" y="2068"/>
                      <a:pt x="61" y="2432"/>
                      <a:pt x="31" y="2767"/>
                    </a:cubicBezTo>
                    <a:cubicBezTo>
                      <a:pt x="1" y="3283"/>
                      <a:pt x="1" y="3800"/>
                      <a:pt x="61" y="4287"/>
                    </a:cubicBezTo>
                    <a:cubicBezTo>
                      <a:pt x="92" y="4469"/>
                      <a:pt x="122" y="4621"/>
                      <a:pt x="122" y="4712"/>
                    </a:cubicBezTo>
                    <a:cubicBezTo>
                      <a:pt x="122" y="4742"/>
                      <a:pt x="153" y="4803"/>
                      <a:pt x="153" y="4834"/>
                    </a:cubicBezTo>
                    <a:cubicBezTo>
                      <a:pt x="153" y="4803"/>
                      <a:pt x="153" y="4742"/>
                      <a:pt x="153" y="4712"/>
                    </a:cubicBezTo>
                    <a:cubicBezTo>
                      <a:pt x="153" y="4590"/>
                      <a:pt x="153" y="4469"/>
                      <a:pt x="122" y="4287"/>
                    </a:cubicBezTo>
                    <a:cubicBezTo>
                      <a:pt x="61" y="3770"/>
                      <a:pt x="61" y="3283"/>
                      <a:pt x="122" y="2767"/>
                    </a:cubicBezTo>
                    <a:cubicBezTo>
                      <a:pt x="153" y="2432"/>
                      <a:pt x="244" y="2098"/>
                      <a:pt x="396" y="1764"/>
                    </a:cubicBezTo>
                    <a:cubicBezTo>
                      <a:pt x="548" y="1429"/>
                      <a:pt x="791" y="1095"/>
                      <a:pt x="1095" y="852"/>
                    </a:cubicBezTo>
                    <a:cubicBezTo>
                      <a:pt x="1733" y="305"/>
                      <a:pt x="2675" y="122"/>
                      <a:pt x="3648" y="122"/>
                    </a:cubicBezTo>
                    <a:cubicBezTo>
                      <a:pt x="3729" y="117"/>
                      <a:pt x="3811" y="114"/>
                      <a:pt x="3893" y="114"/>
                    </a:cubicBezTo>
                    <a:cubicBezTo>
                      <a:pt x="4275" y="114"/>
                      <a:pt x="4671" y="169"/>
                      <a:pt x="5046" y="244"/>
                    </a:cubicBezTo>
                    <a:cubicBezTo>
                      <a:pt x="5472" y="335"/>
                      <a:pt x="5867" y="548"/>
                      <a:pt x="6171" y="852"/>
                    </a:cubicBezTo>
                    <a:cubicBezTo>
                      <a:pt x="6657" y="1399"/>
                      <a:pt x="6961" y="2098"/>
                      <a:pt x="7022" y="2858"/>
                    </a:cubicBezTo>
                    <a:cubicBezTo>
                      <a:pt x="7052" y="3344"/>
                      <a:pt x="7052" y="3861"/>
                      <a:pt x="7022" y="4378"/>
                    </a:cubicBezTo>
                    <a:cubicBezTo>
                      <a:pt x="6992" y="4530"/>
                      <a:pt x="6992" y="4651"/>
                      <a:pt x="6992" y="4773"/>
                    </a:cubicBezTo>
                    <a:cubicBezTo>
                      <a:pt x="6992" y="4834"/>
                      <a:pt x="6992" y="4864"/>
                      <a:pt x="6992" y="4925"/>
                    </a:cubicBezTo>
                    <a:cubicBezTo>
                      <a:pt x="7022" y="4864"/>
                      <a:pt x="7022" y="4834"/>
                      <a:pt x="7022" y="4773"/>
                    </a:cubicBezTo>
                    <a:cubicBezTo>
                      <a:pt x="7052" y="4682"/>
                      <a:pt x="7083" y="4560"/>
                      <a:pt x="7083" y="4378"/>
                    </a:cubicBezTo>
                    <a:cubicBezTo>
                      <a:pt x="7144" y="3861"/>
                      <a:pt x="7144" y="3344"/>
                      <a:pt x="7113" y="2858"/>
                    </a:cubicBezTo>
                    <a:cubicBezTo>
                      <a:pt x="7052" y="2098"/>
                      <a:pt x="6748" y="1369"/>
                      <a:pt x="6232" y="791"/>
                    </a:cubicBezTo>
                    <a:cubicBezTo>
                      <a:pt x="5928" y="457"/>
                      <a:pt x="5502" y="214"/>
                      <a:pt x="5077" y="122"/>
                    </a:cubicBezTo>
                    <a:cubicBezTo>
                      <a:pt x="4590" y="31"/>
                      <a:pt x="4104" y="1"/>
                      <a:pt x="3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43"/>
              <p:cNvSpPr/>
              <p:nvPr/>
            </p:nvSpPr>
            <p:spPr>
              <a:xfrm>
                <a:off x="6880993" y="3620403"/>
                <a:ext cx="216693" cy="146152"/>
              </a:xfrm>
              <a:custGeom>
                <a:rect b="b" l="l" r="r" t="t"/>
                <a:pathLst>
                  <a:path extrusionOk="0" h="7668" w="11369">
                    <a:moveTo>
                      <a:pt x="10436" y="1"/>
                    </a:moveTo>
                    <a:cubicBezTo>
                      <a:pt x="10393" y="1"/>
                      <a:pt x="10349" y="3"/>
                      <a:pt x="10305" y="8"/>
                    </a:cubicBezTo>
                    <a:lnTo>
                      <a:pt x="973" y="8"/>
                    </a:lnTo>
                    <a:cubicBezTo>
                      <a:pt x="609" y="8"/>
                      <a:pt x="305" y="160"/>
                      <a:pt x="122" y="464"/>
                    </a:cubicBezTo>
                    <a:cubicBezTo>
                      <a:pt x="62" y="586"/>
                      <a:pt x="1" y="768"/>
                      <a:pt x="1" y="920"/>
                    </a:cubicBezTo>
                    <a:lnTo>
                      <a:pt x="1" y="1376"/>
                    </a:lnTo>
                    <a:lnTo>
                      <a:pt x="1" y="3169"/>
                    </a:lnTo>
                    <a:lnTo>
                      <a:pt x="1" y="6574"/>
                    </a:lnTo>
                    <a:cubicBezTo>
                      <a:pt x="1" y="6695"/>
                      <a:pt x="1" y="6847"/>
                      <a:pt x="31" y="6969"/>
                    </a:cubicBezTo>
                    <a:cubicBezTo>
                      <a:pt x="92" y="7121"/>
                      <a:pt x="153" y="7242"/>
                      <a:pt x="244" y="7334"/>
                    </a:cubicBezTo>
                    <a:cubicBezTo>
                      <a:pt x="408" y="7525"/>
                      <a:pt x="645" y="7642"/>
                      <a:pt x="912" y="7642"/>
                    </a:cubicBezTo>
                    <a:cubicBezTo>
                      <a:pt x="942" y="7642"/>
                      <a:pt x="973" y="7641"/>
                      <a:pt x="1004" y="7638"/>
                    </a:cubicBezTo>
                    <a:lnTo>
                      <a:pt x="5138" y="7638"/>
                    </a:lnTo>
                    <a:lnTo>
                      <a:pt x="8998" y="7607"/>
                    </a:lnTo>
                    <a:lnTo>
                      <a:pt x="1004" y="7607"/>
                    </a:lnTo>
                    <a:cubicBezTo>
                      <a:pt x="730" y="7607"/>
                      <a:pt x="517" y="7516"/>
                      <a:pt x="335" y="7334"/>
                    </a:cubicBezTo>
                    <a:cubicBezTo>
                      <a:pt x="244" y="7242"/>
                      <a:pt x="183" y="7151"/>
                      <a:pt x="153" y="7030"/>
                    </a:cubicBezTo>
                    <a:cubicBezTo>
                      <a:pt x="122" y="6908"/>
                      <a:pt x="122" y="6756"/>
                      <a:pt x="122" y="6635"/>
                    </a:cubicBezTo>
                    <a:lnTo>
                      <a:pt x="122" y="3261"/>
                    </a:lnTo>
                    <a:lnTo>
                      <a:pt x="122" y="1467"/>
                    </a:lnTo>
                    <a:lnTo>
                      <a:pt x="122" y="1011"/>
                    </a:lnTo>
                    <a:cubicBezTo>
                      <a:pt x="122" y="859"/>
                      <a:pt x="153" y="738"/>
                      <a:pt x="244" y="616"/>
                    </a:cubicBezTo>
                    <a:cubicBezTo>
                      <a:pt x="396" y="373"/>
                      <a:pt x="669" y="221"/>
                      <a:pt x="943" y="221"/>
                    </a:cubicBezTo>
                    <a:lnTo>
                      <a:pt x="10305" y="221"/>
                    </a:lnTo>
                    <a:cubicBezTo>
                      <a:pt x="10345" y="216"/>
                      <a:pt x="10385" y="213"/>
                      <a:pt x="10424" y="213"/>
                    </a:cubicBezTo>
                    <a:cubicBezTo>
                      <a:pt x="10618" y="213"/>
                      <a:pt x="10791" y="277"/>
                      <a:pt x="10943" y="403"/>
                    </a:cubicBezTo>
                    <a:cubicBezTo>
                      <a:pt x="11126" y="525"/>
                      <a:pt x="11247" y="738"/>
                      <a:pt x="11278" y="951"/>
                    </a:cubicBezTo>
                    <a:lnTo>
                      <a:pt x="11278" y="1650"/>
                    </a:lnTo>
                    <a:lnTo>
                      <a:pt x="11278" y="2926"/>
                    </a:lnTo>
                    <a:cubicBezTo>
                      <a:pt x="11308" y="4537"/>
                      <a:pt x="11308" y="5875"/>
                      <a:pt x="11308" y="6786"/>
                    </a:cubicBezTo>
                    <a:cubicBezTo>
                      <a:pt x="11308" y="6931"/>
                      <a:pt x="11251" y="7094"/>
                      <a:pt x="11167" y="7231"/>
                    </a:cubicBezTo>
                    <a:lnTo>
                      <a:pt x="11167" y="7231"/>
                    </a:lnTo>
                    <a:cubicBezTo>
                      <a:pt x="11311" y="7080"/>
                      <a:pt x="11369" y="6873"/>
                      <a:pt x="11369" y="6695"/>
                    </a:cubicBezTo>
                    <a:lnTo>
                      <a:pt x="11369" y="2805"/>
                    </a:lnTo>
                    <a:lnTo>
                      <a:pt x="11369" y="1528"/>
                    </a:lnTo>
                    <a:lnTo>
                      <a:pt x="11369" y="859"/>
                    </a:lnTo>
                    <a:cubicBezTo>
                      <a:pt x="11338" y="586"/>
                      <a:pt x="11217" y="373"/>
                      <a:pt x="11034" y="221"/>
                    </a:cubicBezTo>
                    <a:cubicBezTo>
                      <a:pt x="10856" y="68"/>
                      <a:pt x="10657" y="1"/>
                      <a:pt x="10436" y="1"/>
                    </a:cubicBezTo>
                    <a:close/>
                    <a:moveTo>
                      <a:pt x="11167" y="7231"/>
                    </a:moveTo>
                    <a:cubicBezTo>
                      <a:pt x="11163" y="7235"/>
                      <a:pt x="11160" y="7239"/>
                      <a:pt x="11156" y="7242"/>
                    </a:cubicBezTo>
                    <a:cubicBezTo>
                      <a:pt x="11065" y="7364"/>
                      <a:pt x="10943" y="7455"/>
                      <a:pt x="10822" y="7516"/>
                    </a:cubicBezTo>
                    <a:cubicBezTo>
                      <a:pt x="10700" y="7607"/>
                      <a:pt x="10548" y="7668"/>
                      <a:pt x="10426" y="7668"/>
                    </a:cubicBezTo>
                    <a:cubicBezTo>
                      <a:pt x="10548" y="7668"/>
                      <a:pt x="10670" y="7638"/>
                      <a:pt x="10761" y="7607"/>
                    </a:cubicBezTo>
                    <a:cubicBezTo>
                      <a:pt x="10913" y="7546"/>
                      <a:pt x="11004" y="7455"/>
                      <a:pt x="11095" y="7334"/>
                    </a:cubicBezTo>
                    <a:cubicBezTo>
                      <a:pt x="11121" y="7302"/>
                      <a:pt x="11145" y="7268"/>
                      <a:pt x="11167" y="72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43"/>
              <p:cNvSpPr/>
              <p:nvPr/>
            </p:nvSpPr>
            <p:spPr>
              <a:xfrm>
                <a:off x="6324822" y="3111883"/>
                <a:ext cx="9301" cy="77079"/>
              </a:xfrm>
              <a:custGeom>
                <a:rect b="b" l="l" r="r" t="t"/>
                <a:pathLst>
                  <a:path extrusionOk="0" h="4044" w="488">
                    <a:moveTo>
                      <a:pt x="31" y="1"/>
                    </a:moveTo>
                    <a:lnTo>
                      <a:pt x="1" y="4013"/>
                    </a:lnTo>
                    <a:lnTo>
                      <a:pt x="457" y="404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3"/>
              <p:cNvSpPr/>
              <p:nvPr/>
            </p:nvSpPr>
            <p:spPr>
              <a:xfrm>
                <a:off x="6356118" y="3111883"/>
                <a:ext cx="8710" cy="39416"/>
              </a:xfrm>
              <a:custGeom>
                <a:rect b="b" l="l" r="r" t="t"/>
                <a:pathLst>
                  <a:path extrusionOk="0" h="2068" w="457">
                    <a:moveTo>
                      <a:pt x="0" y="1"/>
                    </a:moveTo>
                    <a:lnTo>
                      <a:pt x="0" y="2068"/>
                    </a:lnTo>
                    <a:lnTo>
                      <a:pt x="456" y="2068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43"/>
              <p:cNvSpPr/>
              <p:nvPr/>
            </p:nvSpPr>
            <p:spPr>
              <a:xfrm>
                <a:off x="6444175" y="3112473"/>
                <a:ext cx="8710" cy="39416"/>
              </a:xfrm>
              <a:custGeom>
                <a:rect b="b" l="l" r="r" t="t"/>
                <a:pathLst>
                  <a:path extrusionOk="0" h="2068" w="457">
                    <a:moveTo>
                      <a:pt x="0" y="0"/>
                    </a:moveTo>
                    <a:lnTo>
                      <a:pt x="0" y="2067"/>
                    </a:lnTo>
                    <a:lnTo>
                      <a:pt x="456" y="2067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43"/>
              <p:cNvSpPr/>
              <p:nvPr/>
            </p:nvSpPr>
            <p:spPr>
              <a:xfrm>
                <a:off x="6482982" y="3112473"/>
                <a:ext cx="8710" cy="77060"/>
              </a:xfrm>
              <a:custGeom>
                <a:rect b="b" l="l" r="r" t="t"/>
                <a:pathLst>
                  <a:path extrusionOk="0" h="4043" w="457">
                    <a:moveTo>
                      <a:pt x="1" y="0"/>
                    </a:moveTo>
                    <a:lnTo>
                      <a:pt x="1" y="4043"/>
                    </a:lnTo>
                    <a:lnTo>
                      <a:pt x="457" y="4043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43"/>
              <p:cNvSpPr/>
              <p:nvPr/>
            </p:nvSpPr>
            <p:spPr>
              <a:xfrm>
                <a:off x="6359587" y="2934034"/>
                <a:ext cx="2916" cy="129208"/>
              </a:xfrm>
              <a:custGeom>
                <a:rect b="b" l="l" r="r" t="t"/>
                <a:pathLst>
                  <a:path extrusionOk="0" h="6779" w="153">
                    <a:moveTo>
                      <a:pt x="92" y="1"/>
                    </a:moveTo>
                    <a:cubicBezTo>
                      <a:pt x="61" y="1"/>
                      <a:pt x="1" y="1520"/>
                      <a:pt x="1" y="3374"/>
                    </a:cubicBezTo>
                    <a:cubicBezTo>
                      <a:pt x="1" y="5259"/>
                      <a:pt x="31" y="6779"/>
                      <a:pt x="61" y="6779"/>
                    </a:cubicBezTo>
                    <a:cubicBezTo>
                      <a:pt x="92" y="6779"/>
                      <a:pt x="122" y="5259"/>
                      <a:pt x="122" y="3374"/>
                    </a:cubicBezTo>
                    <a:cubicBezTo>
                      <a:pt x="153" y="1520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43"/>
              <p:cNvSpPr/>
              <p:nvPr/>
            </p:nvSpPr>
            <p:spPr>
              <a:xfrm>
                <a:off x="6453439" y="2934606"/>
                <a:ext cx="2916" cy="128636"/>
              </a:xfrm>
              <a:custGeom>
                <a:rect b="b" l="l" r="r" t="t"/>
                <a:pathLst>
                  <a:path extrusionOk="0" h="6749" w="153">
                    <a:moveTo>
                      <a:pt x="92" y="1"/>
                    </a:moveTo>
                    <a:cubicBezTo>
                      <a:pt x="62" y="1"/>
                      <a:pt x="31" y="1521"/>
                      <a:pt x="1" y="3375"/>
                    </a:cubicBezTo>
                    <a:cubicBezTo>
                      <a:pt x="1" y="5229"/>
                      <a:pt x="31" y="6749"/>
                      <a:pt x="62" y="6749"/>
                    </a:cubicBezTo>
                    <a:cubicBezTo>
                      <a:pt x="92" y="6749"/>
                      <a:pt x="122" y="5229"/>
                      <a:pt x="153" y="3375"/>
                    </a:cubicBezTo>
                    <a:cubicBezTo>
                      <a:pt x="153" y="152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3"/>
              <p:cNvSpPr/>
              <p:nvPr/>
            </p:nvSpPr>
            <p:spPr>
              <a:xfrm>
                <a:off x="6330044" y="3027885"/>
                <a:ext cx="159913" cy="44048"/>
              </a:xfrm>
              <a:custGeom>
                <a:rect b="b" l="l" r="r" t="t"/>
                <a:pathLst>
                  <a:path extrusionOk="0" h="2311" w="8390">
                    <a:moveTo>
                      <a:pt x="0" y="1"/>
                    </a:moveTo>
                    <a:cubicBezTo>
                      <a:pt x="244" y="92"/>
                      <a:pt x="456" y="244"/>
                      <a:pt x="669" y="426"/>
                    </a:cubicBezTo>
                    <a:cubicBezTo>
                      <a:pt x="912" y="609"/>
                      <a:pt x="1095" y="852"/>
                      <a:pt x="1247" y="1125"/>
                    </a:cubicBezTo>
                    <a:cubicBezTo>
                      <a:pt x="1429" y="1460"/>
                      <a:pt x="1551" y="1855"/>
                      <a:pt x="1551" y="2250"/>
                    </a:cubicBezTo>
                    <a:lnTo>
                      <a:pt x="1551" y="2311"/>
                    </a:lnTo>
                    <a:lnTo>
                      <a:pt x="6627" y="2311"/>
                    </a:lnTo>
                    <a:lnTo>
                      <a:pt x="6627" y="2250"/>
                    </a:lnTo>
                    <a:cubicBezTo>
                      <a:pt x="6566" y="1824"/>
                      <a:pt x="6657" y="1399"/>
                      <a:pt x="6870" y="1004"/>
                    </a:cubicBezTo>
                    <a:cubicBezTo>
                      <a:pt x="7022" y="730"/>
                      <a:pt x="7265" y="487"/>
                      <a:pt x="7539" y="335"/>
                    </a:cubicBezTo>
                    <a:lnTo>
                      <a:pt x="7721" y="213"/>
                    </a:lnTo>
                    <a:lnTo>
                      <a:pt x="7873" y="153"/>
                    </a:lnTo>
                    <a:lnTo>
                      <a:pt x="8025" y="122"/>
                    </a:lnTo>
                    <a:lnTo>
                      <a:pt x="8147" y="92"/>
                    </a:lnTo>
                    <a:cubicBezTo>
                      <a:pt x="8238" y="61"/>
                      <a:pt x="8298" y="31"/>
                      <a:pt x="8390" y="1"/>
                    </a:cubicBezTo>
                    <a:cubicBezTo>
                      <a:pt x="8298" y="1"/>
                      <a:pt x="8207" y="1"/>
                      <a:pt x="8147" y="31"/>
                    </a:cubicBezTo>
                    <a:lnTo>
                      <a:pt x="8025" y="61"/>
                    </a:lnTo>
                    <a:lnTo>
                      <a:pt x="7873" y="92"/>
                    </a:lnTo>
                    <a:lnTo>
                      <a:pt x="7691" y="153"/>
                    </a:lnTo>
                    <a:lnTo>
                      <a:pt x="7508" y="244"/>
                    </a:lnTo>
                    <a:cubicBezTo>
                      <a:pt x="7204" y="396"/>
                      <a:pt x="6931" y="669"/>
                      <a:pt x="6779" y="973"/>
                    </a:cubicBezTo>
                    <a:cubicBezTo>
                      <a:pt x="6575" y="1322"/>
                      <a:pt x="6455" y="1754"/>
                      <a:pt x="6498" y="2189"/>
                    </a:cubicBezTo>
                    <a:lnTo>
                      <a:pt x="1667" y="2189"/>
                    </a:lnTo>
                    <a:cubicBezTo>
                      <a:pt x="1630" y="1787"/>
                      <a:pt x="1512" y="1412"/>
                      <a:pt x="1338" y="1064"/>
                    </a:cubicBezTo>
                    <a:cubicBezTo>
                      <a:pt x="1155" y="791"/>
                      <a:pt x="973" y="548"/>
                      <a:pt x="730" y="365"/>
                    </a:cubicBezTo>
                    <a:cubicBezTo>
                      <a:pt x="548" y="244"/>
                      <a:pt x="396" y="122"/>
                      <a:pt x="183" y="61"/>
                    </a:cubicBezTo>
                    <a:cubicBezTo>
                      <a:pt x="122" y="31"/>
                      <a:pt x="6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3"/>
              <p:cNvSpPr/>
              <p:nvPr/>
            </p:nvSpPr>
            <p:spPr>
              <a:xfrm>
                <a:off x="6326575" y="3070751"/>
                <a:ext cx="32459" cy="41741"/>
              </a:xfrm>
              <a:custGeom>
                <a:rect b="b" l="l" r="r" t="t"/>
                <a:pathLst>
                  <a:path extrusionOk="0" h="2190" w="1703">
                    <a:moveTo>
                      <a:pt x="1702" y="1"/>
                    </a:moveTo>
                    <a:cubicBezTo>
                      <a:pt x="1550" y="1"/>
                      <a:pt x="1398" y="31"/>
                      <a:pt x="1277" y="92"/>
                    </a:cubicBezTo>
                    <a:cubicBezTo>
                      <a:pt x="912" y="214"/>
                      <a:pt x="608" y="426"/>
                      <a:pt x="395" y="730"/>
                    </a:cubicBezTo>
                    <a:cubicBezTo>
                      <a:pt x="182" y="1034"/>
                      <a:pt x="30" y="1369"/>
                      <a:pt x="30" y="1733"/>
                    </a:cubicBezTo>
                    <a:cubicBezTo>
                      <a:pt x="0" y="1885"/>
                      <a:pt x="0" y="2037"/>
                      <a:pt x="61" y="2189"/>
                    </a:cubicBezTo>
                    <a:cubicBezTo>
                      <a:pt x="91" y="2037"/>
                      <a:pt x="91" y="1885"/>
                      <a:pt x="91" y="1764"/>
                    </a:cubicBezTo>
                    <a:cubicBezTo>
                      <a:pt x="213" y="1065"/>
                      <a:pt x="669" y="457"/>
                      <a:pt x="1307" y="183"/>
                    </a:cubicBezTo>
                    <a:cubicBezTo>
                      <a:pt x="1550" y="62"/>
                      <a:pt x="1702" y="31"/>
                      <a:pt x="1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43"/>
              <p:cNvSpPr/>
              <p:nvPr/>
            </p:nvSpPr>
            <p:spPr>
              <a:xfrm>
                <a:off x="6452276" y="3069970"/>
                <a:ext cx="38844" cy="44257"/>
              </a:xfrm>
              <a:custGeom>
                <a:rect b="b" l="l" r="r" t="t"/>
                <a:pathLst>
                  <a:path extrusionOk="0" h="2322" w="2038">
                    <a:moveTo>
                      <a:pt x="120" y="0"/>
                    </a:moveTo>
                    <a:cubicBezTo>
                      <a:pt x="79" y="0"/>
                      <a:pt x="39" y="4"/>
                      <a:pt x="1" y="11"/>
                    </a:cubicBezTo>
                    <a:cubicBezTo>
                      <a:pt x="1" y="11"/>
                      <a:pt x="183" y="42"/>
                      <a:pt x="457" y="163"/>
                    </a:cubicBezTo>
                    <a:cubicBezTo>
                      <a:pt x="822" y="315"/>
                      <a:pt x="1126" y="559"/>
                      <a:pt x="1369" y="832"/>
                    </a:cubicBezTo>
                    <a:cubicBezTo>
                      <a:pt x="1612" y="1136"/>
                      <a:pt x="1794" y="1470"/>
                      <a:pt x="1885" y="1835"/>
                    </a:cubicBezTo>
                    <a:cubicBezTo>
                      <a:pt x="1977" y="2139"/>
                      <a:pt x="1977" y="2322"/>
                      <a:pt x="1977" y="2322"/>
                    </a:cubicBezTo>
                    <a:cubicBezTo>
                      <a:pt x="2037" y="2170"/>
                      <a:pt x="2007" y="1987"/>
                      <a:pt x="1977" y="1835"/>
                    </a:cubicBezTo>
                    <a:cubicBezTo>
                      <a:pt x="1825" y="1015"/>
                      <a:pt x="1278" y="346"/>
                      <a:pt x="487" y="103"/>
                    </a:cubicBezTo>
                    <a:cubicBezTo>
                      <a:pt x="373" y="34"/>
                      <a:pt x="242" y="0"/>
                      <a:pt x="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43"/>
              <p:cNvSpPr/>
              <p:nvPr/>
            </p:nvSpPr>
            <p:spPr>
              <a:xfrm>
                <a:off x="6916330" y="3089296"/>
                <a:ext cx="8710" cy="77079"/>
              </a:xfrm>
              <a:custGeom>
                <a:rect b="b" l="l" r="r" t="t"/>
                <a:pathLst>
                  <a:path extrusionOk="0" h="4044" w="457">
                    <a:moveTo>
                      <a:pt x="1" y="1"/>
                    </a:moveTo>
                    <a:lnTo>
                      <a:pt x="1" y="4043"/>
                    </a:lnTo>
                    <a:lnTo>
                      <a:pt x="457" y="4043"/>
                    </a:ln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43"/>
              <p:cNvSpPr/>
              <p:nvPr/>
            </p:nvSpPr>
            <p:spPr>
              <a:xfrm>
                <a:off x="6947035" y="3089296"/>
                <a:ext cx="9301" cy="39416"/>
              </a:xfrm>
              <a:custGeom>
                <a:rect b="b" l="l" r="r" t="t"/>
                <a:pathLst>
                  <a:path extrusionOk="0" h="2068" w="488">
                    <a:moveTo>
                      <a:pt x="1" y="1"/>
                    </a:moveTo>
                    <a:lnTo>
                      <a:pt x="1" y="2067"/>
                    </a:lnTo>
                    <a:lnTo>
                      <a:pt x="457" y="2067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3"/>
              <p:cNvSpPr/>
              <p:nvPr/>
            </p:nvSpPr>
            <p:spPr>
              <a:xfrm>
                <a:off x="7035112" y="3089868"/>
                <a:ext cx="9282" cy="39416"/>
              </a:xfrm>
              <a:custGeom>
                <a:rect b="b" l="l" r="r" t="t"/>
                <a:pathLst>
                  <a:path extrusionOk="0" h="2068" w="487">
                    <a:moveTo>
                      <a:pt x="30" y="1"/>
                    </a:moveTo>
                    <a:lnTo>
                      <a:pt x="0" y="2068"/>
                    </a:lnTo>
                    <a:lnTo>
                      <a:pt x="486" y="2068"/>
                    </a:lnTo>
                    <a:lnTo>
                      <a:pt x="4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43"/>
              <p:cNvSpPr/>
              <p:nvPr/>
            </p:nvSpPr>
            <p:spPr>
              <a:xfrm>
                <a:off x="7073918" y="3090459"/>
                <a:ext cx="9282" cy="77060"/>
              </a:xfrm>
              <a:custGeom>
                <a:rect b="b" l="l" r="r" t="t"/>
                <a:pathLst>
                  <a:path extrusionOk="0" h="4043" w="487">
                    <a:moveTo>
                      <a:pt x="1" y="0"/>
                    </a:moveTo>
                    <a:lnTo>
                      <a:pt x="1" y="4043"/>
                    </a:lnTo>
                    <a:lnTo>
                      <a:pt x="456" y="404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43"/>
              <p:cNvSpPr/>
              <p:nvPr/>
            </p:nvSpPr>
            <p:spPr>
              <a:xfrm>
                <a:off x="6951095" y="2912019"/>
                <a:ext cx="2344" cy="128636"/>
              </a:xfrm>
              <a:custGeom>
                <a:rect b="b" l="l" r="r" t="t"/>
                <a:pathLst>
                  <a:path extrusionOk="0" h="6749" w="123">
                    <a:moveTo>
                      <a:pt x="61" y="0"/>
                    </a:moveTo>
                    <a:cubicBezTo>
                      <a:pt x="31" y="0"/>
                      <a:pt x="1" y="1520"/>
                      <a:pt x="1" y="3374"/>
                    </a:cubicBezTo>
                    <a:cubicBezTo>
                      <a:pt x="1" y="5229"/>
                      <a:pt x="1" y="6748"/>
                      <a:pt x="31" y="6748"/>
                    </a:cubicBezTo>
                    <a:cubicBezTo>
                      <a:pt x="92" y="6748"/>
                      <a:pt x="122" y="5229"/>
                      <a:pt x="122" y="3374"/>
                    </a:cubicBezTo>
                    <a:cubicBezTo>
                      <a:pt x="122" y="1520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43"/>
              <p:cNvSpPr/>
              <p:nvPr/>
            </p:nvSpPr>
            <p:spPr>
              <a:xfrm>
                <a:off x="7044947" y="2912591"/>
                <a:ext cx="2344" cy="128636"/>
              </a:xfrm>
              <a:custGeom>
                <a:rect b="b" l="l" r="r" t="t"/>
                <a:pathLst>
                  <a:path extrusionOk="0" h="6749" w="123">
                    <a:moveTo>
                      <a:pt x="92" y="1"/>
                    </a:moveTo>
                    <a:cubicBezTo>
                      <a:pt x="31" y="1"/>
                      <a:pt x="1" y="1521"/>
                      <a:pt x="1" y="3375"/>
                    </a:cubicBezTo>
                    <a:cubicBezTo>
                      <a:pt x="1" y="5229"/>
                      <a:pt x="1" y="6749"/>
                      <a:pt x="62" y="6749"/>
                    </a:cubicBezTo>
                    <a:cubicBezTo>
                      <a:pt x="92" y="6749"/>
                      <a:pt x="122" y="5229"/>
                      <a:pt x="122" y="3375"/>
                    </a:cubicBezTo>
                    <a:cubicBezTo>
                      <a:pt x="122" y="152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43"/>
              <p:cNvSpPr/>
              <p:nvPr/>
            </p:nvSpPr>
            <p:spPr>
              <a:xfrm>
                <a:off x="6920980" y="3005299"/>
                <a:ext cx="159913" cy="44619"/>
              </a:xfrm>
              <a:custGeom>
                <a:rect b="b" l="l" r="r" t="t"/>
                <a:pathLst>
                  <a:path extrusionOk="0" h="2341" w="8390">
                    <a:moveTo>
                      <a:pt x="0" y="0"/>
                    </a:moveTo>
                    <a:cubicBezTo>
                      <a:pt x="243" y="122"/>
                      <a:pt x="486" y="274"/>
                      <a:pt x="669" y="426"/>
                    </a:cubicBezTo>
                    <a:cubicBezTo>
                      <a:pt x="912" y="638"/>
                      <a:pt x="1094" y="882"/>
                      <a:pt x="1246" y="1125"/>
                    </a:cubicBezTo>
                    <a:cubicBezTo>
                      <a:pt x="1459" y="1490"/>
                      <a:pt x="1550" y="1885"/>
                      <a:pt x="1550" y="2280"/>
                    </a:cubicBezTo>
                    <a:lnTo>
                      <a:pt x="1550" y="2341"/>
                    </a:lnTo>
                    <a:lnTo>
                      <a:pt x="6626" y="2341"/>
                    </a:lnTo>
                    <a:lnTo>
                      <a:pt x="6626" y="2280"/>
                    </a:lnTo>
                    <a:cubicBezTo>
                      <a:pt x="6596" y="1854"/>
                      <a:pt x="6657" y="1398"/>
                      <a:pt x="6869" y="1034"/>
                    </a:cubicBezTo>
                    <a:cubicBezTo>
                      <a:pt x="7021" y="730"/>
                      <a:pt x="7265" y="487"/>
                      <a:pt x="7569" y="335"/>
                    </a:cubicBezTo>
                    <a:lnTo>
                      <a:pt x="7751" y="243"/>
                    </a:lnTo>
                    <a:lnTo>
                      <a:pt x="7903" y="183"/>
                    </a:lnTo>
                    <a:lnTo>
                      <a:pt x="8055" y="122"/>
                    </a:lnTo>
                    <a:lnTo>
                      <a:pt x="8177" y="91"/>
                    </a:lnTo>
                    <a:cubicBezTo>
                      <a:pt x="8237" y="91"/>
                      <a:pt x="8328" y="61"/>
                      <a:pt x="8389" y="31"/>
                    </a:cubicBezTo>
                    <a:cubicBezTo>
                      <a:pt x="8298" y="31"/>
                      <a:pt x="8237" y="31"/>
                      <a:pt x="8146" y="61"/>
                    </a:cubicBezTo>
                    <a:lnTo>
                      <a:pt x="8025" y="61"/>
                    </a:lnTo>
                    <a:lnTo>
                      <a:pt x="7873" y="122"/>
                    </a:lnTo>
                    <a:lnTo>
                      <a:pt x="7721" y="183"/>
                    </a:lnTo>
                    <a:lnTo>
                      <a:pt x="7538" y="274"/>
                    </a:lnTo>
                    <a:cubicBezTo>
                      <a:pt x="7204" y="426"/>
                      <a:pt x="6961" y="669"/>
                      <a:pt x="6778" y="973"/>
                    </a:cubicBezTo>
                    <a:cubicBezTo>
                      <a:pt x="6575" y="1350"/>
                      <a:pt x="6483" y="1783"/>
                      <a:pt x="6501" y="2219"/>
                    </a:cubicBezTo>
                    <a:lnTo>
                      <a:pt x="1672" y="2219"/>
                    </a:lnTo>
                    <a:cubicBezTo>
                      <a:pt x="1666" y="1834"/>
                      <a:pt x="1545" y="1450"/>
                      <a:pt x="1337" y="1094"/>
                    </a:cubicBezTo>
                    <a:cubicBezTo>
                      <a:pt x="1186" y="821"/>
                      <a:pt x="973" y="578"/>
                      <a:pt x="730" y="395"/>
                    </a:cubicBezTo>
                    <a:cubicBezTo>
                      <a:pt x="578" y="243"/>
                      <a:pt x="395" y="152"/>
                      <a:pt x="213" y="61"/>
                    </a:cubicBezTo>
                    <a:cubicBezTo>
                      <a:pt x="152" y="31"/>
                      <a:pt x="6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43"/>
              <p:cNvSpPr/>
              <p:nvPr/>
            </p:nvSpPr>
            <p:spPr>
              <a:xfrm>
                <a:off x="6917492" y="3048737"/>
                <a:ext cx="32459" cy="41151"/>
              </a:xfrm>
              <a:custGeom>
                <a:rect b="b" l="l" r="r" t="t"/>
                <a:pathLst>
                  <a:path extrusionOk="0" h="2159" w="1703">
                    <a:moveTo>
                      <a:pt x="1703" y="1"/>
                    </a:moveTo>
                    <a:cubicBezTo>
                      <a:pt x="1551" y="1"/>
                      <a:pt x="1399" y="1"/>
                      <a:pt x="1277" y="92"/>
                    </a:cubicBezTo>
                    <a:cubicBezTo>
                      <a:pt x="913" y="214"/>
                      <a:pt x="609" y="426"/>
                      <a:pt x="396" y="700"/>
                    </a:cubicBezTo>
                    <a:cubicBezTo>
                      <a:pt x="183" y="1004"/>
                      <a:pt x="61" y="1369"/>
                      <a:pt x="31" y="1733"/>
                    </a:cubicBezTo>
                    <a:cubicBezTo>
                      <a:pt x="1" y="1885"/>
                      <a:pt x="1" y="2037"/>
                      <a:pt x="61" y="2159"/>
                    </a:cubicBezTo>
                    <a:cubicBezTo>
                      <a:pt x="92" y="2159"/>
                      <a:pt x="61" y="2007"/>
                      <a:pt x="122" y="1733"/>
                    </a:cubicBezTo>
                    <a:cubicBezTo>
                      <a:pt x="213" y="1034"/>
                      <a:pt x="669" y="457"/>
                      <a:pt x="1308" y="153"/>
                    </a:cubicBezTo>
                    <a:cubicBezTo>
                      <a:pt x="1551" y="62"/>
                      <a:pt x="1703" y="31"/>
                      <a:pt x="1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43"/>
              <p:cNvSpPr/>
              <p:nvPr/>
            </p:nvSpPr>
            <p:spPr>
              <a:xfrm>
                <a:off x="7043784" y="3047593"/>
                <a:ext cx="38272" cy="44619"/>
              </a:xfrm>
              <a:custGeom>
                <a:rect b="b" l="l" r="r" t="t"/>
                <a:pathLst>
                  <a:path extrusionOk="0" h="2341" w="2008">
                    <a:moveTo>
                      <a:pt x="1" y="0"/>
                    </a:moveTo>
                    <a:cubicBezTo>
                      <a:pt x="1" y="30"/>
                      <a:pt x="183" y="61"/>
                      <a:pt x="457" y="182"/>
                    </a:cubicBezTo>
                    <a:cubicBezTo>
                      <a:pt x="1156" y="486"/>
                      <a:pt x="1703" y="1094"/>
                      <a:pt x="1885" y="1854"/>
                    </a:cubicBezTo>
                    <a:cubicBezTo>
                      <a:pt x="1946" y="2128"/>
                      <a:pt x="1946" y="2341"/>
                      <a:pt x="1977" y="2341"/>
                    </a:cubicBezTo>
                    <a:cubicBezTo>
                      <a:pt x="2007" y="2158"/>
                      <a:pt x="2007" y="2006"/>
                      <a:pt x="1977" y="1824"/>
                    </a:cubicBezTo>
                    <a:cubicBezTo>
                      <a:pt x="1885" y="1429"/>
                      <a:pt x="1703" y="1064"/>
                      <a:pt x="1460" y="760"/>
                    </a:cubicBezTo>
                    <a:cubicBezTo>
                      <a:pt x="1186" y="456"/>
                      <a:pt x="852" y="213"/>
                      <a:pt x="487" y="91"/>
                    </a:cubicBezTo>
                    <a:cubicBezTo>
                      <a:pt x="335" y="30"/>
                      <a:pt x="153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43"/>
              <p:cNvSpPr/>
              <p:nvPr/>
            </p:nvSpPr>
            <p:spPr>
              <a:xfrm>
                <a:off x="6156236" y="1870295"/>
                <a:ext cx="53902" cy="57466"/>
              </a:xfrm>
              <a:custGeom>
                <a:rect b="b" l="l" r="r" t="t"/>
                <a:pathLst>
                  <a:path extrusionOk="0" h="3015" w="2828">
                    <a:moveTo>
                      <a:pt x="1478" y="1"/>
                    </a:moveTo>
                    <a:cubicBezTo>
                      <a:pt x="672" y="1"/>
                      <a:pt x="1" y="678"/>
                      <a:pt x="1" y="1524"/>
                    </a:cubicBezTo>
                    <a:cubicBezTo>
                      <a:pt x="1" y="2356"/>
                      <a:pt x="699" y="3014"/>
                      <a:pt x="1526" y="3014"/>
                    </a:cubicBezTo>
                    <a:cubicBezTo>
                      <a:pt x="1544" y="3014"/>
                      <a:pt x="1563" y="3014"/>
                      <a:pt x="1581" y="3013"/>
                    </a:cubicBezTo>
                    <a:cubicBezTo>
                      <a:pt x="2068" y="3013"/>
                      <a:pt x="2524" y="2831"/>
                      <a:pt x="2828" y="2466"/>
                    </a:cubicBezTo>
                    <a:lnTo>
                      <a:pt x="2311" y="1980"/>
                    </a:lnTo>
                    <a:cubicBezTo>
                      <a:pt x="2159" y="2193"/>
                      <a:pt x="1916" y="2314"/>
                      <a:pt x="1642" y="2314"/>
                    </a:cubicBezTo>
                    <a:cubicBezTo>
                      <a:pt x="609" y="2254"/>
                      <a:pt x="609" y="734"/>
                      <a:pt x="1642" y="673"/>
                    </a:cubicBezTo>
                    <a:cubicBezTo>
                      <a:pt x="1916" y="673"/>
                      <a:pt x="2159" y="795"/>
                      <a:pt x="2311" y="1007"/>
                    </a:cubicBezTo>
                    <a:lnTo>
                      <a:pt x="2828" y="551"/>
                    </a:lnTo>
                    <a:cubicBezTo>
                      <a:pt x="2543" y="210"/>
                      <a:pt x="2125" y="1"/>
                      <a:pt x="1673" y="1"/>
                    </a:cubicBezTo>
                    <a:cubicBezTo>
                      <a:pt x="1643" y="1"/>
                      <a:pt x="1612" y="2"/>
                      <a:pt x="1581" y="4"/>
                    </a:cubicBezTo>
                    <a:cubicBezTo>
                      <a:pt x="1547" y="2"/>
                      <a:pt x="1512" y="1"/>
                      <a:pt x="14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43"/>
              <p:cNvSpPr/>
              <p:nvPr/>
            </p:nvSpPr>
            <p:spPr>
              <a:xfrm>
                <a:off x="6210119" y="1871534"/>
                <a:ext cx="63756" cy="55045"/>
              </a:xfrm>
              <a:custGeom>
                <a:rect b="b" l="l" r="r" t="t"/>
                <a:pathLst>
                  <a:path extrusionOk="0" h="2888" w="3345">
                    <a:moveTo>
                      <a:pt x="1642" y="790"/>
                    </a:moveTo>
                    <a:lnTo>
                      <a:pt x="2037" y="1733"/>
                    </a:lnTo>
                    <a:lnTo>
                      <a:pt x="1277" y="1733"/>
                    </a:lnTo>
                    <a:lnTo>
                      <a:pt x="1642" y="790"/>
                    </a:lnTo>
                    <a:close/>
                    <a:moveTo>
                      <a:pt x="1277" y="0"/>
                    </a:moveTo>
                    <a:lnTo>
                      <a:pt x="1" y="2888"/>
                    </a:lnTo>
                    <a:lnTo>
                      <a:pt x="821" y="2888"/>
                    </a:lnTo>
                    <a:lnTo>
                      <a:pt x="1064" y="2340"/>
                    </a:lnTo>
                    <a:lnTo>
                      <a:pt x="2280" y="2340"/>
                    </a:lnTo>
                    <a:lnTo>
                      <a:pt x="2493" y="2888"/>
                    </a:lnTo>
                    <a:lnTo>
                      <a:pt x="3344" y="2888"/>
                    </a:lnTo>
                    <a:lnTo>
                      <a:pt x="20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43"/>
              <p:cNvSpPr/>
              <p:nvPr/>
            </p:nvSpPr>
            <p:spPr>
              <a:xfrm>
                <a:off x="6270367" y="1871534"/>
                <a:ext cx="49270" cy="55045"/>
              </a:xfrm>
              <a:custGeom>
                <a:rect b="b" l="l" r="r" t="t"/>
                <a:pathLst>
                  <a:path extrusionOk="0" h="2888" w="2585">
                    <a:moveTo>
                      <a:pt x="1" y="0"/>
                    </a:moveTo>
                    <a:lnTo>
                      <a:pt x="1" y="638"/>
                    </a:lnTo>
                    <a:lnTo>
                      <a:pt x="882" y="638"/>
                    </a:lnTo>
                    <a:lnTo>
                      <a:pt x="882" y="2888"/>
                    </a:lnTo>
                    <a:lnTo>
                      <a:pt x="1703" y="2888"/>
                    </a:lnTo>
                    <a:lnTo>
                      <a:pt x="1703" y="638"/>
                    </a:lnTo>
                    <a:lnTo>
                      <a:pt x="2584" y="638"/>
                    </a:lnTo>
                    <a:lnTo>
                      <a:pt x="25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43"/>
              <p:cNvSpPr/>
              <p:nvPr/>
            </p:nvSpPr>
            <p:spPr>
              <a:xfrm>
                <a:off x="6316130" y="1871534"/>
                <a:ext cx="64328" cy="55045"/>
              </a:xfrm>
              <a:custGeom>
                <a:rect b="b" l="l" r="r" t="t"/>
                <a:pathLst>
                  <a:path extrusionOk="0" h="2888" w="3375">
                    <a:moveTo>
                      <a:pt x="1673" y="790"/>
                    </a:moveTo>
                    <a:lnTo>
                      <a:pt x="2068" y="1733"/>
                    </a:lnTo>
                    <a:lnTo>
                      <a:pt x="1308" y="1733"/>
                    </a:lnTo>
                    <a:lnTo>
                      <a:pt x="1673" y="790"/>
                    </a:lnTo>
                    <a:close/>
                    <a:moveTo>
                      <a:pt x="1278" y="0"/>
                    </a:moveTo>
                    <a:lnTo>
                      <a:pt x="1" y="2888"/>
                    </a:lnTo>
                    <a:lnTo>
                      <a:pt x="852" y="2888"/>
                    </a:lnTo>
                    <a:lnTo>
                      <a:pt x="1065" y="2340"/>
                    </a:lnTo>
                    <a:lnTo>
                      <a:pt x="2311" y="2340"/>
                    </a:lnTo>
                    <a:lnTo>
                      <a:pt x="2524" y="2888"/>
                    </a:lnTo>
                    <a:lnTo>
                      <a:pt x="3375" y="2888"/>
                    </a:lnTo>
                    <a:lnTo>
                      <a:pt x="20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>
                <a:off x="6385089" y="1871534"/>
                <a:ext cx="41722" cy="55045"/>
              </a:xfrm>
              <a:custGeom>
                <a:rect b="b" l="l" r="r" t="t"/>
                <a:pathLst>
                  <a:path extrusionOk="0" h="2888" w="2189">
                    <a:moveTo>
                      <a:pt x="0" y="0"/>
                    </a:moveTo>
                    <a:lnTo>
                      <a:pt x="0" y="2888"/>
                    </a:lnTo>
                    <a:lnTo>
                      <a:pt x="2189" y="2888"/>
                    </a:lnTo>
                    <a:lnTo>
                      <a:pt x="2189" y="2249"/>
                    </a:lnTo>
                    <a:lnTo>
                      <a:pt x="821" y="2249"/>
                    </a:lnTo>
                    <a:lnTo>
                      <a:pt x="8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43"/>
              <p:cNvSpPr/>
              <p:nvPr/>
            </p:nvSpPr>
            <p:spPr>
              <a:xfrm>
                <a:off x="6427898" y="1866559"/>
                <a:ext cx="73076" cy="61773"/>
              </a:xfrm>
              <a:custGeom>
                <a:rect b="b" l="l" r="r" t="t"/>
                <a:pathLst>
                  <a:path extrusionOk="0" h="3241" w="3834">
                    <a:moveTo>
                      <a:pt x="1659" y="966"/>
                    </a:moveTo>
                    <a:cubicBezTo>
                      <a:pt x="2050" y="966"/>
                      <a:pt x="2425" y="1256"/>
                      <a:pt x="2465" y="1720"/>
                    </a:cubicBezTo>
                    <a:cubicBezTo>
                      <a:pt x="2495" y="2159"/>
                      <a:pt x="2157" y="2542"/>
                      <a:pt x="1724" y="2542"/>
                    </a:cubicBezTo>
                    <a:cubicBezTo>
                      <a:pt x="1708" y="2542"/>
                      <a:pt x="1692" y="2542"/>
                      <a:pt x="1675" y="2541"/>
                    </a:cubicBezTo>
                    <a:cubicBezTo>
                      <a:pt x="976" y="2541"/>
                      <a:pt x="642" y="1720"/>
                      <a:pt x="1098" y="1203"/>
                    </a:cubicBezTo>
                    <a:cubicBezTo>
                      <a:pt x="1261" y="1040"/>
                      <a:pt x="1462" y="966"/>
                      <a:pt x="1659" y="966"/>
                    </a:cubicBezTo>
                    <a:close/>
                    <a:moveTo>
                      <a:pt x="1692" y="1"/>
                    </a:moveTo>
                    <a:cubicBezTo>
                      <a:pt x="832" y="1"/>
                      <a:pt x="1" y="706"/>
                      <a:pt x="64" y="1720"/>
                    </a:cubicBezTo>
                    <a:cubicBezTo>
                      <a:pt x="64" y="2553"/>
                      <a:pt x="763" y="3241"/>
                      <a:pt x="1620" y="3241"/>
                    </a:cubicBezTo>
                    <a:cubicBezTo>
                      <a:pt x="1638" y="3241"/>
                      <a:pt x="1657" y="3240"/>
                      <a:pt x="1675" y="3240"/>
                    </a:cubicBezTo>
                    <a:cubicBezTo>
                      <a:pt x="3134" y="3240"/>
                      <a:pt x="3833" y="1446"/>
                      <a:pt x="2769" y="443"/>
                    </a:cubicBezTo>
                    <a:cubicBezTo>
                      <a:pt x="2454" y="137"/>
                      <a:pt x="2070" y="1"/>
                      <a:pt x="16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43"/>
              <p:cNvSpPr/>
              <p:nvPr/>
            </p:nvSpPr>
            <p:spPr>
              <a:xfrm>
                <a:off x="6493427" y="1870543"/>
                <a:ext cx="57371" cy="58038"/>
              </a:xfrm>
              <a:custGeom>
                <a:rect b="b" l="l" r="r" t="t"/>
                <a:pathLst>
                  <a:path extrusionOk="0" h="3045" w="3010">
                    <a:moveTo>
                      <a:pt x="1483" y="1"/>
                    </a:moveTo>
                    <a:cubicBezTo>
                      <a:pt x="676" y="1"/>
                      <a:pt x="0" y="656"/>
                      <a:pt x="0" y="1511"/>
                    </a:cubicBezTo>
                    <a:cubicBezTo>
                      <a:pt x="0" y="2356"/>
                      <a:pt x="678" y="3044"/>
                      <a:pt x="1527" y="3044"/>
                    </a:cubicBezTo>
                    <a:cubicBezTo>
                      <a:pt x="1595" y="3044"/>
                      <a:pt x="1663" y="3040"/>
                      <a:pt x="1733" y="3031"/>
                    </a:cubicBezTo>
                    <a:cubicBezTo>
                      <a:pt x="2158" y="3031"/>
                      <a:pt x="2584" y="2879"/>
                      <a:pt x="2948" y="2636"/>
                    </a:cubicBezTo>
                    <a:lnTo>
                      <a:pt x="2948" y="1450"/>
                    </a:lnTo>
                    <a:lnTo>
                      <a:pt x="2219" y="1450"/>
                    </a:lnTo>
                    <a:lnTo>
                      <a:pt x="2219" y="2241"/>
                    </a:lnTo>
                    <a:cubicBezTo>
                      <a:pt x="2097" y="2301"/>
                      <a:pt x="1945" y="2332"/>
                      <a:pt x="1793" y="2332"/>
                    </a:cubicBezTo>
                    <a:cubicBezTo>
                      <a:pt x="760" y="2271"/>
                      <a:pt x="760" y="751"/>
                      <a:pt x="1793" y="690"/>
                    </a:cubicBezTo>
                    <a:cubicBezTo>
                      <a:pt x="2067" y="690"/>
                      <a:pt x="2310" y="812"/>
                      <a:pt x="2492" y="994"/>
                    </a:cubicBezTo>
                    <a:lnTo>
                      <a:pt x="3009" y="538"/>
                    </a:lnTo>
                    <a:cubicBezTo>
                      <a:pt x="2699" y="200"/>
                      <a:pt x="2284" y="18"/>
                      <a:pt x="1837" y="18"/>
                    </a:cubicBezTo>
                    <a:cubicBezTo>
                      <a:pt x="1802" y="18"/>
                      <a:pt x="1768" y="19"/>
                      <a:pt x="1733" y="22"/>
                    </a:cubicBezTo>
                    <a:cubicBezTo>
                      <a:pt x="1648" y="8"/>
                      <a:pt x="1565" y="1"/>
                      <a:pt x="14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43"/>
              <p:cNvSpPr/>
              <p:nvPr/>
            </p:nvSpPr>
            <p:spPr>
              <a:xfrm>
                <a:off x="6558879" y="1872106"/>
                <a:ext cx="52167" cy="56360"/>
              </a:xfrm>
              <a:custGeom>
                <a:rect b="b" l="l" r="r" t="t"/>
                <a:pathLst>
                  <a:path extrusionOk="0" h="2957" w="2737">
                    <a:moveTo>
                      <a:pt x="1" y="0"/>
                    </a:moveTo>
                    <a:lnTo>
                      <a:pt x="1" y="1611"/>
                    </a:lnTo>
                    <a:cubicBezTo>
                      <a:pt x="1" y="2508"/>
                      <a:pt x="677" y="2956"/>
                      <a:pt x="1357" y="2956"/>
                    </a:cubicBezTo>
                    <a:cubicBezTo>
                      <a:pt x="2037" y="2956"/>
                      <a:pt x="2721" y="2508"/>
                      <a:pt x="2736" y="1611"/>
                    </a:cubicBezTo>
                    <a:lnTo>
                      <a:pt x="2736" y="0"/>
                    </a:lnTo>
                    <a:lnTo>
                      <a:pt x="1916" y="0"/>
                    </a:lnTo>
                    <a:lnTo>
                      <a:pt x="1916" y="1581"/>
                    </a:lnTo>
                    <a:cubicBezTo>
                      <a:pt x="1916" y="2067"/>
                      <a:pt x="1703" y="2280"/>
                      <a:pt x="1369" y="2280"/>
                    </a:cubicBezTo>
                    <a:cubicBezTo>
                      <a:pt x="1034" y="2280"/>
                      <a:pt x="821" y="2067"/>
                      <a:pt x="821" y="1581"/>
                    </a:cubicBezTo>
                    <a:lnTo>
                      <a:pt x="8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3"/>
              <p:cNvSpPr/>
              <p:nvPr/>
            </p:nvSpPr>
            <p:spPr>
              <a:xfrm>
                <a:off x="6621453" y="1871534"/>
                <a:ext cx="44048" cy="55045"/>
              </a:xfrm>
              <a:custGeom>
                <a:rect b="b" l="l" r="r" t="t"/>
                <a:pathLst>
                  <a:path extrusionOk="0" h="2888" w="2311">
                    <a:moveTo>
                      <a:pt x="0" y="0"/>
                    </a:moveTo>
                    <a:lnTo>
                      <a:pt x="0" y="2888"/>
                    </a:lnTo>
                    <a:lnTo>
                      <a:pt x="2311" y="2888"/>
                    </a:lnTo>
                    <a:lnTo>
                      <a:pt x="2311" y="2280"/>
                    </a:lnTo>
                    <a:lnTo>
                      <a:pt x="791" y="2280"/>
                    </a:lnTo>
                    <a:lnTo>
                      <a:pt x="791" y="1733"/>
                    </a:lnTo>
                    <a:lnTo>
                      <a:pt x="2098" y="1733"/>
                    </a:lnTo>
                    <a:lnTo>
                      <a:pt x="2098" y="1125"/>
                    </a:lnTo>
                    <a:lnTo>
                      <a:pt x="791" y="1125"/>
                    </a:lnTo>
                    <a:lnTo>
                      <a:pt x="791" y="638"/>
                    </a:lnTo>
                    <a:lnTo>
                      <a:pt x="2280" y="638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43"/>
              <p:cNvSpPr/>
              <p:nvPr/>
            </p:nvSpPr>
            <p:spPr>
              <a:xfrm>
                <a:off x="4678343" y="4282738"/>
                <a:ext cx="347616" cy="282164"/>
              </a:xfrm>
              <a:custGeom>
                <a:rect b="b" l="l" r="r" t="t"/>
                <a:pathLst>
                  <a:path extrusionOk="0" h="14804" w="18238">
                    <a:moveTo>
                      <a:pt x="8025" y="0"/>
                    </a:moveTo>
                    <a:lnTo>
                      <a:pt x="0" y="517"/>
                    </a:lnTo>
                    <a:lnTo>
                      <a:pt x="426" y="14803"/>
                    </a:lnTo>
                    <a:lnTo>
                      <a:pt x="18238" y="14499"/>
                    </a:lnTo>
                    <a:cubicBezTo>
                      <a:pt x="18116" y="12797"/>
                      <a:pt x="8116" y="9605"/>
                      <a:pt x="8116" y="9605"/>
                    </a:cubicBezTo>
                    <a:lnTo>
                      <a:pt x="8025" y="0"/>
                    </a:lnTo>
                    <a:close/>
                  </a:path>
                </a:pathLst>
              </a:custGeom>
              <a:solidFill>
                <a:srgbClr val="A37F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43"/>
              <p:cNvSpPr/>
              <p:nvPr/>
            </p:nvSpPr>
            <p:spPr>
              <a:xfrm>
                <a:off x="4678343" y="4282738"/>
                <a:ext cx="347616" cy="282164"/>
              </a:xfrm>
              <a:custGeom>
                <a:rect b="b" l="l" r="r" t="t"/>
                <a:pathLst>
                  <a:path extrusionOk="0" h="14804" w="18238">
                    <a:moveTo>
                      <a:pt x="8025" y="0"/>
                    </a:moveTo>
                    <a:lnTo>
                      <a:pt x="0" y="517"/>
                    </a:lnTo>
                    <a:lnTo>
                      <a:pt x="426" y="14803"/>
                    </a:lnTo>
                    <a:lnTo>
                      <a:pt x="18238" y="14499"/>
                    </a:lnTo>
                    <a:cubicBezTo>
                      <a:pt x="18116" y="12797"/>
                      <a:pt x="8116" y="9605"/>
                      <a:pt x="8116" y="9605"/>
                    </a:cubicBezTo>
                    <a:lnTo>
                      <a:pt x="8025" y="0"/>
                    </a:lnTo>
                    <a:close/>
                  </a:path>
                </a:pathLst>
              </a:custGeom>
              <a:solidFill>
                <a:srgbClr val="A37F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3"/>
              <p:cNvSpPr/>
              <p:nvPr/>
            </p:nvSpPr>
            <p:spPr>
              <a:xfrm>
                <a:off x="4731063" y="4451191"/>
                <a:ext cx="28399" cy="26036"/>
              </a:xfrm>
              <a:custGeom>
                <a:rect b="b" l="l" r="r" t="t"/>
                <a:pathLst>
                  <a:path extrusionOk="0" h="1366" w="1490">
                    <a:moveTo>
                      <a:pt x="720" y="0"/>
                    </a:moveTo>
                    <a:cubicBezTo>
                      <a:pt x="642" y="0"/>
                      <a:pt x="563" y="13"/>
                      <a:pt x="487" y="38"/>
                    </a:cubicBezTo>
                    <a:lnTo>
                      <a:pt x="547" y="38"/>
                    </a:lnTo>
                    <a:cubicBezTo>
                      <a:pt x="213" y="129"/>
                      <a:pt x="0" y="494"/>
                      <a:pt x="61" y="859"/>
                    </a:cubicBezTo>
                    <a:cubicBezTo>
                      <a:pt x="164" y="1166"/>
                      <a:pt x="439" y="1366"/>
                      <a:pt x="742" y="1366"/>
                    </a:cubicBezTo>
                    <a:cubicBezTo>
                      <a:pt x="798" y="1366"/>
                      <a:pt x="855" y="1359"/>
                      <a:pt x="912" y="1345"/>
                    </a:cubicBezTo>
                    <a:cubicBezTo>
                      <a:pt x="1277" y="1223"/>
                      <a:pt x="1490" y="859"/>
                      <a:pt x="1399" y="463"/>
                    </a:cubicBezTo>
                    <a:cubicBezTo>
                      <a:pt x="1302" y="175"/>
                      <a:pt x="1016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3"/>
              <p:cNvSpPr/>
              <p:nvPr/>
            </p:nvSpPr>
            <p:spPr>
              <a:xfrm>
                <a:off x="4685871" y="4537075"/>
                <a:ext cx="341822" cy="27237"/>
              </a:xfrm>
              <a:custGeom>
                <a:rect b="b" l="l" r="r" t="t"/>
                <a:pathLst>
                  <a:path extrusionOk="0" h="1429" w="17934">
                    <a:moveTo>
                      <a:pt x="0" y="0"/>
                    </a:moveTo>
                    <a:lnTo>
                      <a:pt x="61" y="1429"/>
                    </a:lnTo>
                    <a:lnTo>
                      <a:pt x="17843" y="1125"/>
                    </a:lnTo>
                    <a:cubicBezTo>
                      <a:pt x="17934" y="578"/>
                      <a:pt x="17144" y="243"/>
                      <a:pt x="17144" y="24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43"/>
              <p:cNvSpPr/>
              <p:nvPr/>
            </p:nvSpPr>
            <p:spPr>
              <a:xfrm>
                <a:off x="4806369" y="4467087"/>
                <a:ext cx="31887" cy="21366"/>
              </a:xfrm>
              <a:custGeom>
                <a:rect b="b" l="l" r="r" t="t"/>
                <a:pathLst>
                  <a:path extrusionOk="0" h="1121" w="1673">
                    <a:moveTo>
                      <a:pt x="1392" y="1"/>
                    </a:moveTo>
                    <a:cubicBezTo>
                      <a:pt x="1194" y="1"/>
                      <a:pt x="917" y="58"/>
                      <a:pt x="639" y="237"/>
                    </a:cubicBezTo>
                    <a:cubicBezTo>
                      <a:pt x="122" y="572"/>
                      <a:pt x="1" y="1088"/>
                      <a:pt x="92" y="1119"/>
                    </a:cubicBezTo>
                    <a:cubicBezTo>
                      <a:pt x="96" y="1120"/>
                      <a:pt x="99" y="1121"/>
                      <a:pt x="103" y="1121"/>
                    </a:cubicBezTo>
                    <a:cubicBezTo>
                      <a:pt x="200" y="1121"/>
                      <a:pt x="413" y="774"/>
                      <a:pt x="821" y="511"/>
                    </a:cubicBezTo>
                    <a:cubicBezTo>
                      <a:pt x="1247" y="207"/>
                      <a:pt x="1673" y="177"/>
                      <a:pt x="1673" y="85"/>
                    </a:cubicBezTo>
                    <a:cubicBezTo>
                      <a:pt x="1673" y="43"/>
                      <a:pt x="1562" y="1"/>
                      <a:pt x="13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43"/>
              <p:cNvSpPr/>
              <p:nvPr/>
            </p:nvSpPr>
            <p:spPr>
              <a:xfrm>
                <a:off x="4859089" y="4482506"/>
                <a:ext cx="23768" cy="26779"/>
              </a:xfrm>
              <a:custGeom>
                <a:rect b="b" l="l" r="r" t="t"/>
                <a:pathLst>
                  <a:path extrusionOk="0" h="1405" w="1247">
                    <a:moveTo>
                      <a:pt x="1161" y="0"/>
                    </a:moveTo>
                    <a:cubicBezTo>
                      <a:pt x="998" y="0"/>
                      <a:pt x="639" y="120"/>
                      <a:pt x="366" y="462"/>
                    </a:cubicBezTo>
                    <a:cubicBezTo>
                      <a:pt x="1" y="918"/>
                      <a:pt x="62" y="1404"/>
                      <a:pt x="153" y="1404"/>
                    </a:cubicBezTo>
                    <a:cubicBezTo>
                      <a:pt x="214" y="1404"/>
                      <a:pt x="305" y="1009"/>
                      <a:pt x="609" y="644"/>
                    </a:cubicBezTo>
                    <a:cubicBezTo>
                      <a:pt x="882" y="279"/>
                      <a:pt x="1247" y="127"/>
                      <a:pt x="1247" y="36"/>
                    </a:cubicBezTo>
                    <a:cubicBezTo>
                      <a:pt x="1247" y="13"/>
                      <a:pt x="1215" y="0"/>
                      <a:pt x="1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3"/>
              <p:cNvSpPr/>
              <p:nvPr/>
            </p:nvSpPr>
            <p:spPr>
              <a:xfrm>
                <a:off x="4899077" y="4495143"/>
                <a:ext cx="16811" cy="29200"/>
              </a:xfrm>
              <a:custGeom>
                <a:rect b="b" l="l" r="r" t="t"/>
                <a:pathLst>
                  <a:path extrusionOk="0" h="1532" w="882">
                    <a:moveTo>
                      <a:pt x="824" y="0"/>
                    </a:moveTo>
                    <a:cubicBezTo>
                      <a:pt x="726" y="0"/>
                      <a:pt x="399" y="193"/>
                      <a:pt x="213" y="620"/>
                    </a:cubicBezTo>
                    <a:cubicBezTo>
                      <a:pt x="0" y="1106"/>
                      <a:pt x="122" y="1531"/>
                      <a:pt x="213" y="1531"/>
                    </a:cubicBezTo>
                    <a:cubicBezTo>
                      <a:pt x="274" y="1531"/>
                      <a:pt x="304" y="1136"/>
                      <a:pt x="486" y="741"/>
                    </a:cubicBezTo>
                    <a:cubicBezTo>
                      <a:pt x="638" y="346"/>
                      <a:pt x="882" y="103"/>
                      <a:pt x="851" y="12"/>
                    </a:cubicBezTo>
                    <a:cubicBezTo>
                      <a:pt x="847" y="4"/>
                      <a:pt x="838" y="0"/>
                      <a:pt x="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3"/>
              <p:cNvSpPr/>
              <p:nvPr/>
            </p:nvSpPr>
            <p:spPr>
              <a:xfrm>
                <a:off x="4798268" y="4417092"/>
                <a:ext cx="37053" cy="8996"/>
              </a:xfrm>
              <a:custGeom>
                <a:rect b="b" l="l" r="r" t="t"/>
                <a:pathLst>
                  <a:path extrusionOk="0" h="472" w="1944">
                    <a:moveTo>
                      <a:pt x="1036" y="1"/>
                    </a:moveTo>
                    <a:cubicBezTo>
                      <a:pt x="1006" y="1"/>
                      <a:pt x="974" y="2"/>
                      <a:pt x="942" y="3"/>
                    </a:cubicBezTo>
                    <a:cubicBezTo>
                      <a:pt x="365" y="64"/>
                      <a:pt x="0" y="368"/>
                      <a:pt x="61" y="459"/>
                    </a:cubicBezTo>
                    <a:cubicBezTo>
                      <a:pt x="65" y="468"/>
                      <a:pt x="77" y="471"/>
                      <a:pt x="95" y="471"/>
                    </a:cubicBezTo>
                    <a:cubicBezTo>
                      <a:pt x="205" y="471"/>
                      <a:pt x="555" y="333"/>
                      <a:pt x="973" y="307"/>
                    </a:cubicBezTo>
                    <a:cubicBezTo>
                      <a:pt x="1029" y="304"/>
                      <a:pt x="1085" y="302"/>
                      <a:pt x="1138" y="302"/>
                    </a:cubicBezTo>
                    <a:cubicBezTo>
                      <a:pt x="1416" y="302"/>
                      <a:pt x="1650" y="342"/>
                      <a:pt x="1789" y="342"/>
                    </a:cubicBezTo>
                    <a:cubicBezTo>
                      <a:pt x="1854" y="342"/>
                      <a:pt x="1898" y="333"/>
                      <a:pt x="1915" y="307"/>
                    </a:cubicBezTo>
                    <a:cubicBezTo>
                      <a:pt x="1944" y="250"/>
                      <a:pt x="1591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3"/>
              <p:cNvSpPr/>
              <p:nvPr/>
            </p:nvSpPr>
            <p:spPr>
              <a:xfrm>
                <a:off x="4787252" y="4355490"/>
                <a:ext cx="52739" cy="28075"/>
              </a:xfrm>
              <a:custGeom>
                <a:rect b="b" l="l" r="r" t="t"/>
                <a:pathLst>
                  <a:path extrusionOk="0" h="1473" w="2767">
                    <a:moveTo>
                      <a:pt x="547" y="299"/>
                    </a:moveTo>
                    <a:cubicBezTo>
                      <a:pt x="601" y="299"/>
                      <a:pt x="663" y="306"/>
                      <a:pt x="730" y="317"/>
                    </a:cubicBezTo>
                    <a:cubicBezTo>
                      <a:pt x="1217" y="439"/>
                      <a:pt x="1672" y="621"/>
                      <a:pt x="2068" y="925"/>
                    </a:cubicBezTo>
                    <a:cubicBezTo>
                      <a:pt x="2318" y="1104"/>
                      <a:pt x="2495" y="1262"/>
                      <a:pt x="2604" y="1361"/>
                    </a:cubicBezTo>
                    <a:lnTo>
                      <a:pt x="2604" y="1361"/>
                    </a:lnTo>
                    <a:cubicBezTo>
                      <a:pt x="2376" y="1297"/>
                      <a:pt x="2136" y="1248"/>
                      <a:pt x="1916" y="1199"/>
                    </a:cubicBezTo>
                    <a:cubicBezTo>
                      <a:pt x="1612" y="1108"/>
                      <a:pt x="1308" y="1016"/>
                      <a:pt x="1034" y="895"/>
                    </a:cubicBezTo>
                    <a:cubicBezTo>
                      <a:pt x="882" y="804"/>
                      <a:pt x="730" y="712"/>
                      <a:pt x="578" y="621"/>
                    </a:cubicBezTo>
                    <a:cubicBezTo>
                      <a:pt x="487" y="591"/>
                      <a:pt x="426" y="530"/>
                      <a:pt x="365" y="469"/>
                    </a:cubicBezTo>
                    <a:cubicBezTo>
                      <a:pt x="335" y="408"/>
                      <a:pt x="335" y="439"/>
                      <a:pt x="365" y="378"/>
                    </a:cubicBezTo>
                    <a:cubicBezTo>
                      <a:pt x="385" y="320"/>
                      <a:pt x="453" y="299"/>
                      <a:pt x="547" y="299"/>
                    </a:cubicBezTo>
                    <a:close/>
                    <a:moveTo>
                      <a:pt x="563" y="1"/>
                    </a:moveTo>
                    <a:cubicBezTo>
                      <a:pt x="528" y="1"/>
                      <a:pt x="492" y="4"/>
                      <a:pt x="457" y="13"/>
                    </a:cubicBezTo>
                    <a:cubicBezTo>
                      <a:pt x="305" y="13"/>
                      <a:pt x="183" y="74"/>
                      <a:pt x="92" y="196"/>
                    </a:cubicBezTo>
                    <a:cubicBezTo>
                      <a:pt x="1" y="348"/>
                      <a:pt x="31" y="530"/>
                      <a:pt x="153" y="682"/>
                    </a:cubicBezTo>
                    <a:cubicBezTo>
                      <a:pt x="213" y="743"/>
                      <a:pt x="305" y="804"/>
                      <a:pt x="426" y="864"/>
                    </a:cubicBezTo>
                    <a:cubicBezTo>
                      <a:pt x="578" y="956"/>
                      <a:pt x="761" y="1047"/>
                      <a:pt x="943" y="1138"/>
                    </a:cubicBezTo>
                    <a:cubicBezTo>
                      <a:pt x="1217" y="1259"/>
                      <a:pt x="1551" y="1351"/>
                      <a:pt x="1855" y="1411"/>
                    </a:cubicBezTo>
                    <a:cubicBezTo>
                      <a:pt x="2007" y="1442"/>
                      <a:pt x="2159" y="1457"/>
                      <a:pt x="2311" y="1457"/>
                    </a:cubicBezTo>
                    <a:cubicBezTo>
                      <a:pt x="2433" y="1457"/>
                      <a:pt x="2555" y="1447"/>
                      <a:pt x="2677" y="1428"/>
                    </a:cubicBezTo>
                    <a:lnTo>
                      <a:pt x="2677" y="1428"/>
                    </a:lnTo>
                    <a:cubicBezTo>
                      <a:pt x="2709" y="1456"/>
                      <a:pt x="2729" y="1472"/>
                      <a:pt x="2736" y="1472"/>
                    </a:cubicBezTo>
                    <a:cubicBezTo>
                      <a:pt x="2743" y="1466"/>
                      <a:pt x="2741" y="1447"/>
                      <a:pt x="2730" y="1418"/>
                    </a:cubicBezTo>
                    <a:lnTo>
                      <a:pt x="2730" y="1418"/>
                    </a:lnTo>
                    <a:cubicBezTo>
                      <a:pt x="2743" y="1416"/>
                      <a:pt x="2755" y="1414"/>
                      <a:pt x="2767" y="1411"/>
                    </a:cubicBezTo>
                    <a:cubicBezTo>
                      <a:pt x="2752" y="1406"/>
                      <a:pt x="2737" y="1402"/>
                      <a:pt x="2722" y="1397"/>
                    </a:cubicBezTo>
                    <a:lnTo>
                      <a:pt x="2722" y="1397"/>
                    </a:lnTo>
                    <a:cubicBezTo>
                      <a:pt x="2670" y="1278"/>
                      <a:pt x="2505" y="1036"/>
                      <a:pt x="2189" y="743"/>
                    </a:cubicBezTo>
                    <a:cubicBezTo>
                      <a:pt x="1946" y="530"/>
                      <a:pt x="1672" y="348"/>
                      <a:pt x="1369" y="226"/>
                    </a:cubicBezTo>
                    <a:cubicBezTo>
                      <a:pt x="1186" y="135"/>
                      <a:pt x="1004" y="74"/>
                      <a:pt x="791" y="44"/>
                    </a:cubicBezTo>
                    <a:cubicBezTo>
                      <a:pt x="727" y="22"/>
                      <a:pt x="647" y="1"/>
                      <a:pt x="5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3"/>
              <p:cNvSpPr/>
              <p:nvPr/>
            </p:nvSpPr>
            <p:spPr>
              <a:xfrm>
                <a:off x="4776826" y="1897589"/>
                <a:ext cx="243339" cy="489518"/>
              </a:xfrm>
              <a:custGeom>
                <a:rect b="b" l="l" r="r" t="t"/>
                <a:pathLst>
                  <a:path extrusionOk="0" h="25683" w="12767">
                    <a:moveTo>
                      <a:pt x="5806" y="1"/>
                    </a:moveTo>
                    <a:cubicBezTo>
                      <a:pt x="2098" y="62"/>
                      <a:pt x="92" y="3253"/>
                      <a:pt x="274" y="6961"/>
                    </a:cubicBezTo>
                    <a:lnTo>
                      <a:pt x="1" y="22798"/>
                    </a:lnTo>
                    <a:cubicBezTo>
                      <a:pt x="2440" y="24400"/>
                      <a:pt x="4804" y="25683"/>
                      <a:pt x="6901" y="25683"/>
                    </a:cubicBezTo>
                    <a:cubicBezTo>
                      <a:pt x="7469" y="25683"/>
                      <a:pt x="8017" y="25588"/>
                      <a:pt x="8542" y="25381"/>
                    </a:cubicBezTo>
                    <a:lnTo>
                      <a:pt x="8907" y="18785"/>
                    </a:lnTo>
                    <a:cubicBezTo>
                      <a:pt x="8907" y="18785"/>
                      <a:pt x="12493" y="18390"/>
                      <a:pt x="12676" y="14834"/>
                    </a:cubicBezTo>
                    <a:cubicBezTo>
                      <a:pt x="12767" y="13071"/>
                      <a:pt x="12645" y="9515"/>
                      <a:pt x="12524" y="6354"/>
                    </a:cubicBezTo>
                    <a:cubicBezTo>
                      <a:pt x="12372" y="2888"/>
                      <a:pt x="9606" y="122"/>
                      <a:pt x="614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3"/>
              <p:cNvSpPr/>
              <p:nvPr/>
            </p:nvSpPr>
            <p:spPr>
              <a:xfrm>
                <a:off x="4859680" y="2226660"/>
                <a:ext cx="87485" cy="46545"/>
              </a:xfrm>
              <a:custGeom>
                <a:rect b="b" l="l" r="r" t="t"/>
                <a:pathLst>
                  <a:path extrusionOk="0" h="2442" w="4590">
                    <a:moveTo>
                      <a:pt x="0" y="1"/>
                    </a:moveTo>
                    <a:cubicBezTo>
                      <a:pt x="0" y="1"/>
                      <a:pt x="880" y="2441"/>
                      <a:pt x="4175" y="2441"/>
                    </a:cubicBezTo>
                    <a:cubicBezTo>
                      <a:pt x="4290" y="2441"/>
                      <a:pt x="4408" y="2438"/>
                      <a:pt x="4529" y="2432"/>
                    </a:cubicBezTo>
                    <a:lnTo>
                      <a:pt x="4590" y="1490"/>
                    </a:lnTo>
                    <a:cubicBezTo>
                      <a:pt x="2918" y="1460"/>
                      <a:pt x="1338" y="943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3"/>
              <p:cNvSpPr/>
              <p:nvPr/>
            </p:nvSpPr>
            <p:spPr>
              <a:xfrm>
                <a:off x="4976117" y="2059752"/>
                <a:ext cx="19136" cy="18088"/>
              </a:xfrm>
              <a:custGeom>
                <a:rect b="b" l="l" r="r" t="t"/>
                <a:pathLst>
                  <a:path extrusionOk="0" h="949" w="1004">
                    <a:moveTo>
                      <a:pt x="539" y="1"/>
                    </a:moveTo>
                    <a:cubicBezTo>
                      <a:pt x="522" y="1"/>
                      <a:pt x="505" y="2"/>
                      <a:pt x="487" y="4"/>
                    </a:cubicBezTo>
                    <a:cubicBezTo>
                      <a:pt x="213" y="4"/>
                      <a:pt x="1" y="216"/>
                      <a:pt x="1" y="490"/>
                    </a:cubicBezTo>
                    <a:cubicBezTo>
                      <a:pt x="1" y="746"/>
                      <a:pt x="187" y="949"/>
                      <a:pt x="435" y="949"/>
                    </a:cubicBezTo>
                    <a:cubicBezTo>
                      <a:pt x="452" y="949"/>
                      <a:pt x="470" y="948"/>
                      <a:pt x="487" y="946"/>
                    </a:cubicBezTo>
                    <a:cubicBezTo>
                      <a:pt x="761" y="946"/>
                      <a:pt x="1004" y="733"/>
                      <a:pt x="1004" y="460"/>
                    </a:cubicBezTo>
                    <a:cubicBezTo>
                      <a:pt x="1004" y="203"/>
                      <a:pt x="791" y="1"/>
                      <a:pt x="5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3"/>
              <p:cNvSpPr/>
              <p:nvPr/>
            </p:nvSpPr>
            <p:spPr>
              <a:xfrm>
                <a:off x="4960488" y="2039529"/>
                <a:ext cx="39397" cy="11188"/>
              </a:xfrm>
              <a:custGeom>
                <a:rect b="b" l="l" r="r" t="t"/>
                <a:pathLst>
                  <a:path extrusionOk="0" h="587" w="2067">
                    <a:moveTo>
                      <a:pt x="1094" y="1"/>
                    </a:moveTo>
                    <a:cubicBezTo>
                      <a:pt x="790" y="1"/>
                      <a:pt x="517" y="62"/>
                      <a:pt x="274" y="214"/>
                    </a:cubicBezTo>
                    <a:cubicBezTo>
                      <a:pt x="91" y="335"/>
                      <a:pt x="0" y="426"/>
                      <a:pt x="30" y="487"/>
                    </a:cubicBezTo>
                    <a:cubicBezTo>
                      <a:pt x="39" y="500"/>
                      <a:pt x="55" y="506"/>
                      <a:pt x="79" y="506"/>
                    </a:cubicBezTo>
                    <a:cubicBezTo>
                      <a:pt x="208" y="506"/>
                      <a:pt x="549" y="333"/>
                      <a:pt x="978" y="333"/>
                    </a:cubicBezTo>
                    <a:cubicBezTo>
                      <a:pt x="1006" y="333"/>
                      <a:pt x="1035" y="333"/>
                      <a:pt x="1064" y="335"/>
                    </a:cubicBezTo>
                    <a:cubicBezTo>
                      <a:pt x="1561" y="335"/>
                      <a:pt x="1908" y="586"/>
                      <a:pt x="2012" y="586"/>
                    </a:cubicBezTo>
                    <a:cubicBezTo>
                      <a:pt x="2023" y="586"/>
                      <a:pt x="2031" y="584"/>
                      <a:pt x="2037" y="578"/>
                    </a:cubicBezTo>
                    <a:cubicBezTo>
                      <a:pt x="2067" y="548"/>
                      <a:pt x="2037" y="426"/>
                      <a:pt x="1854" y="305"/>
                    </a:cubicBezTo>
                    <a:cubicBezTo>
                      <a:pt x="1641" y="122"/>
                      <a:pt x="1368" y="31"/>
                      <a:pt x="1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3"/>
              <p:cNvSpPr/>
              <p:nvPr/>
            </p:nvSpPr>
            <p:spPr>
              <a:xfrm>
                <a:off x="4878797" y="2059752"/>
                <a:ext cx="19136" cy="18088"/>
              </a:xfrm>
              <a:custGeom>
                <a:rect b="b" l="l" r="r" t="t"/>
                <a:pathLst>
                  <a:path extrusionOk="0" h="949" w="1004">
                    <a:moveTo>
                      <a:pt x="564" y="1"/>
                    </a:moveTo>
                    <a:cubicBezTo>
                      <a:pt x="548" y="1"/>
                      <a:pt x="533" y="2"/>
                      <a:pt x="517" y="4"/>
                    </a:cubicBezTo>
                    <a:cubicBezTo>
                      <a:pt x="243" y="4"/>
                      <a:pt x="0" y="216"/>
                      <a:pt x="0" y="490"/>
                    </a:cubicBezTo>
                    <a:cubicBezTo>
                      <a:pt x="0" y="746"/>
                      <a:pt x="213" y="949"/>
                      <a:pt x="465" y="949"/>
                    </a:cubicBezTo>
                    <a:cubicBezTo>
                      <a:pt x="482" y="949"/>
                      <a:pt x="499" y="948"/>
                      <a:pt x="517" y="946"/>
                    </a:cubicBezTo>
                    <a:cubicBezTo>
                      <a:pt x="791" y="946"/>
                      <a:pt x="1003" y="733"/>
                      <a:pt x="1003" y="460"/>
                    </a:cubicBezTo>
                    <a:cubicBezTo>
                      <a:pt x="1003" y="203"/>
                      <a:pt x="790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3"/>
              <p:cNvSpPr/>
              <p:nvPr/>
            </p:nvSpPr>
            <p:spPr>
              <a:xfrm>
                <a:off x="4857926" y="2037680"/>
                <a:ext cx="40007" cy="11303"/>
              </a:xfrm>
              <a:custGeom>
                <a:rect b="b" l="l" r="r" t="t"/>
                <a:pathLst>
                  <a:path extrusionOk="0" h="593" w="2099">
                    <a:moveTo>
                      <a:pt x="979" y="1"/>
                    </a:moveTo>
                    <a:cubicBezTo>
                      <a:pt x="721" y="1"/>
                      <a:pt x="486" y="87"/>
                      <a:pt x="275" y="219"/>
                    </a:cubicBezTo>
                    <a:cubicBezTo>
                      <a:pt x="92" y="341"/>
                      <a:pt x="1" y="432"/>
                      <a:pt x="62" y="493"/>
                    </a:cubicBezTo>
                    <a:cubicBezTo>
                      <a:pt x="69" y="500"/>
                      <a:pt x="79" y="503"/>
                      <a:pt x="94" y="503"/>
                    </a:cubicBezTo>
                    <a:cubicBezTo>
                      <a:pt x="212" y="503"/>
                      <a:pt x="578" y="311"/>
                      <a:pt x="1065" y="311"/>
                    </a:cubicBezTo>
                    <a:cubicBezTo>
                      <a:pt x="1562" y="338"/>
                      <a:pt x="1909" y="592"/>
                      <a:pt x="2014" y="592"/>
                    </a:cubicBezTo>
                    <a:cubicBezTo>
                      <a:pt x="2024" y="592"/>
                      <a:pt x="2032" y="590"/>
                      <a:pt x="2037" y="584"/>
                    </a:cubicBezTo>
                    <a:cubicBezTo>
                      <a:pt x="2098" y="554"/>
                      <a:pt x="2037" y="432"/>
                      <a:pt x="1855" y="280"/>
                    </a:cubicBezTo>
                    <a:cubicBezTo>
                      <a:pt x="1642" y="98"/>
                      <a:pt x="1369" y="7"/>
                      <a:pt x="1095" y="7"/>
                    </a:cubicBezTo>
                    <a:cubicBezTo>
                      <a:pt x="1056" y="3"/>
                      <a:pt x="1017" y="1"/>
                      <a:pt x="9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43"/>
              <p:cNvSpPr/>
              <p:nvPr/>
            </p:nvSpPr>
            <p:spPr>
              <a:xfrm>
                <a:off x="4929191" y="2040101"/>
                <a:ext cx="29562" cy="87886"/>
              </a:xfrm>
              <a:custGeom>
                <a:rect b="b" l="l" r="r" t="t"/>
                <a:pathLst>
                  <a:path extrusionOk="0" h="4611" w="1551">
                    <a:moveTo>
                      <a:pt x="64" y="1"/>
                    </a:moveTo>
                    <a:cubicBezTo>
                      <a:pt x="63" y="1"/>
                      <a:pt x="62" y="1"/>
                      <a:pt x="61" y="1"/>
                    </a:cubicBezTo>
                    <a:cubicBezTo>
                      <a:pt x="1" y="32"/>
                      <a:pt x="365" y="1278"/>
                      <a:pt x="882" y="2798"/>
                    </a:cubicBezTo>
                    <a:cubicBezTo>
                      <a:pt x="1004" y="3193"/>
                      <a:pt x="1125" y="3557"/>
                      <a:pt x="1247" y="3892"/>
                    </a:cubicBezTo>
                    <a:cubicBezTo>
                      <a:pt x="1308" y="4013"/>
                      <a:pt x="1338" y="4165"/>
                      <a:pt x="1338" y="4317"/>
                    </a:cubicBezTo>
                    <a:cubicBezTo>
                      <a:pt x="1308" y="4409"/>
                      <a:pt x="1186" y="4439"/>
                      <a:pt x="1034" y="4439"/>
                    </a:cubicBezTo>
                    <a:cubicBezTo>
                      <a:pt x="730" y="4439"/>
                      <a:pt x="426" y="4469"/>
                      <a:pt x="153" y="4560"/>
                    </a:cubicBezTo>
                    <a:cubicBezTo>
                      <a:pt x="313" y="4596"/>
                      <a:pt x="484" y="4611"/>
                      <a:pt x="659" y="4611"/>
                    </a:cubicBezTo>
                    <a:cubicBezTo>
                      <a:pt x="782" y="4611"/>
                      <a:pt x="908" y="4603"/>
                      <a:pt x="1034" y="4591"/>
                    </a:cubicBezTo>
                    <a:cubicBezTo>
                      <a:pt x="1125" y="4591"/>
                      <a:pt x="1186" y="4591"/>
                      <a:pt x="1277" y="4560"/>
                    </a:cubicBezTo>
                    <a:cubicBezTo>
                      <a:pt x="1368" y="4530"/>
                      <a:pt x="1460" y="4469"/>
                      <a:pt x="1520" y="4378"/>
                    </a:cubicBezTo>
                    <a:cubicBezTo>
                      <a:pt x="1551" y="4196"/>
                      <a:pt x="1551" y="3983"/>
                      <a:pt x="1460" y="3831"/>
                    </a:cubicBezTo>
                    <a:lnTo>
                      <a:pt x="1095" y="2737"/>
                    </a:lnTo>
                    <a:cubicBezTo>
                      <a:pt x="584" y="1235"/>
                      <a:pt x="133" y="1"/>
                      <a:pt x="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3"/>
              <p:cNvSpPr/>
              <p:nvPr/>
            </p:nvSpPr>
            <p:spPr>
              <a:xfrm>
                <a:off x="4849254" y="2018715"/>
                <a:ext cx="48679" cy="14085"/>
              </a:xfrm>
              <a:custGeom>
                <a:rect b="b" l="l" r="r" t="t"/>
                <a:pathLst>
                  <a:path extrusionOk="0" h="739" w="2554">
                    <a:moveTo>
                      <a:pt x="2335" y="0"/>
                    </a:moveTo>
                    <a:cubicBezTo>
                      <a:pt x="2117" y="0"/>
                      <a:pt x="1705" y="107"/>
                      <a:pt x="1246" y="150"/>
                    </a:cubicBezTo>
                    <a:cubicBezTo>
                      <a:pt x="608" y="242"/>
                      <a:pt x="61" y="181"/>
                      <a:pt x="0" y="302"/>
                    </a:cubicBezTo>
                    <a:cubicBezTo>
                      <a:pt x="0" y="394"/>
                      <a:pt x="122" y="515"/>
                      <a:pt x="334" y="606"/>
                    </a:cubicBezTo>
                    <a:cubicBezTo>
                      <a:pt x="567" y="699"/>
                      <a:pt x="817" y="739"/>
                      <a:pt x="1071" y="739"/>
                    </a:cubicBezTo>
                    <a:cubicBezTo>
                      <a:pt x="1149" y="739"/>
                      <a:pt x="1228" y="735"/>
                      <a:pt x="1307" y="728"/>
                    </a:cubicBezTo>
                    <a:cubicBezTo>
                      <a:pt x="1641" y="698"/>
                      <a:pt x="1945" y="576"/>
                      <a:pt x="2249" y="394"/>
                    </a:cubicBezTo>
                    <a:cubicBezTo>
                      <a:pt x="2462" y="242"/>
                      <a:pt x="2553" y="120"/>
                      <a:pt x="2492" y="59"/>
                    </a:cubicBezTo>
                    <a:cubicBezTo>
                      <a:pt x="2475" y="17"/>
                      <a:pt x="2420" y="0"/>
                      <a:pt x="2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3"/>
              <p:cNvSpPr/>
              <p:nvPr/>
            </p:nvSpPr>
            <p:spPr>
              <a:xfrm>
                <a:off x="4953531" y="2002896"/>
                <a:ext cx="45210" cy="12637"/>
              </a:xfrm>
              <a:custGeom>
                <a:rect b="b" l="l" r="r" t="t"/>
                <a:pathLst>
                  <a:path extrusionOk="0" h="663" w="2372">
                    <a:moveTo>
                      <a:pt x="1047" y="0"/>
                    </a:moveTo>
                    <a:cubicBezTo>
                      <a:pt x="777" y="0"/>
                      <a:pt x="526" y="59"/>
                      <a:pt x="274" y="160"/>
                    </a:cubicBezTo>
                    <a:cubicBezTo>
                      <a:pt x="61" y="281"/>
                      <a:pt x="0" y="403"/>
                      <a:pt x="31" y="464"/>
                    </a:cubicBezTo>
                    <a:cubicBezTo>
                      <a:pt x="112" y="545"/>
                      <a:pt x="341" y="545"/>
                      <a:pt x="657" y="545"/>
                    </a:cubicBezTo>
                    <a:lnTo>
                      <a:pt x="657" y="545"/>
                    </a:lnTo>
                    <a:cubicBezTo>
                      <a:pt x="814" y="545"/>
                      <a:pt x="993" y="545"/>
                      <a:pt x="1186" y="555"/>
                    </a:cubicBezTo>
                    <a:cubicBezTo>
                      <a:pt x="1581" y="577"/>
                      <a:pt x="1928" y="662"/>
                      <a:pt x="2137" y="662"/>
                    </a:cubicBezTo>
                    <a:cubicBezTo>
                      <a:pt x="2217" y="662"/>
                      <a:pt x="2277" y="650"/>
                      <a:pt x="2310" y="616"/>
                    </a:cubicBezTo>
                    <a:cubicBezTo>
                      <a:pt x="2371" y="555"/>
                      <a:pt x="2310" y="433"/>
                      <a:pt x="2098" y="281"/>
                    </a:cubicBezTo>
                    <a:cubicBezTo>
                      <a:pt x="1854" y="99"/>
                      <a:pt x="1520" y="8"/>
                      <a:pt x="1216" y="8"/>
                    </a:cubicBezTo>
                    <a:cubicBezTo>
                      <a:pt x="1159" y="3"/>
                      <a:pt x="1102" y="0"/>
                      <a:pt x="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3"/>
              <p:cNvSpPr/>
              <p:nvPr/>
            </p:nvSpPr>
            <p:spPr>
              <a:xfrm>
                <a:off x="4738763" y="2077306"/>
                <a:ext cx="46773" cy="70941"/>
              </a:xfrm>
              <a:custGeom>
                <a:rect b="b" l="l" r="r" t="t"/>
                <a:pathLst>
                  <a:path extrusionOk="0" h="3722" w="2454">
                    <a:moveTo>
                      <a:pt x="1569" y="0"/>
                    </a:moveTo>
                    <a:cubicBezTo>
                      <a:pt x="873" y="0"/>
                      <a:pt x="22" y="300"/>
                      <a:pt x="22" y="1757"/>
                    </a:cubicBezTo>
                    <a:cubicBezTo>
                      <a:pt x="1" y="3429"/>
                      <a:pt x="1157" y="3722"/>
                      <a:pt x="1883" y="3722"/>
                    </a:cubicBezTo>
                    <a:cubicBezTo>
                      <a:pt x="2213" y="3722"/>
                      <a:pt x="2454" y="3661"/>
                      <a:pt x="2454" y="3642"/>
                    </a:cubicBezTo>
                    <a:cubicBezTo>
                      <a:pt x="2454" y="3551"/>
                      <a:pt x="2454" y="146"/>
                      <a:pt x="2454" y="146"/>
                    </a:cubicBezTo>
                    <a:cubicBezTo>
                      <a:pt x="2429" y="134"/>
                      <a:pt x="2034" y="0"/>
                      <a:pt x="1569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3"/>
              <p:cNvSpPr/>
              <p:nvPr/>
            </p:nvSpPr>
            <p:spPr>
              <a:xfrm>
                <a:off x="4750180" y="2092249"/>
                <a:ext cx="21462" cy="40598"/>
              </a:xfrm>
              <a:custGeom>
                <a:rect b="b" l="l" r="r" t="t"/>
                <a:pathLst>
                  <a:path extrusionOk="0" h="2130" w="1126">
                    <a:moveTo>
                      <a:pt x="639" y="1"/>
                    </a:moveTo>
                    <a:cubicBezTo>
                      <a:pt x="426" y="31"/>
                      <a:pt x="244" y="183"/>
                      <a:pt x="183" y="365"/>
                    </a:cubicBezTo>
                    <a:cubicBezTo>
                      <a:pt x="92" y="578"/>
                      <a:pt x="31" y="821"/>
                      <a:pt x="31" y="1065"/>
                    </a:cubicBezTo>
                    <a:cubicBezTo>
                      <a:pt x="0" y="1490"/>
                      <a:pt x="244" y="1916"/>
                      <a:pt x="639" y="2098"/>
                    </a:cubicBezTo>
                    <a:cubicBezTo>
                      <a:pt x="693" y="2120"/>
                      <a:pt x="743" y="2130"/>
                      <a:pt x="790" y="2130"/>
                    </a:cubicBezTo>
                    <a:cubicBezTo>
                      <a:pt x="877" y="2130"/>
                      <a:pt x="955" y="2096"/>
                      <a:pt x="1034" y="2037"/>
                    </a:cubicBezTo>
                    <a:cubicBezTo>
                      <a:pt x="1125" y="1976"/>
                      <a:pt x="1125" y="1946"/>
                      <a:pt x="1125" y="1916"/>
                    </a:cubicBezTo>
                    <a:lnTo>
                      <a:pt x="1125" y="1916"/>
                    </a:lnTo>
                    <a:cubicBezTo>
                      <a:pt x="1125" y="1916"/>
                      <a:pt x="1064" y="1946"/>
                      <a:pt x="1003" y="1976"/>
                    </a:cubicBezTo>
                    <a:cubicBezTo>
                      <a:pt x="958" y="2007"/>
                      <a:pt x="905" y="2022"/>
                      <a:pt x="848" y="2022"/>
                    </a:cubicBezTo>
                    <a:cubicBezTo>
                      <a:pt x="791" y="2022"/>
                      <a:pt x="730" y="2007"/>
                      <a:pt x="669" y="1976"/>
                    </a:cubicBezTo>
                    <a:cubicBezTo>
                      <a:pt x="365" y="1794"/>
                      <a:pt x="183" y="1429"/>
                      <a:pt x="213" y="1034"/>
                    </a:cubicBezTo>
                    <a:cubicBezTo>
                      <a:pt x="213" y="821"/>
                      <a:pt x="244" y="639"/>
                      <a:pt x="335" y="426"/>
                    </a:cubicBezTo>
                    <a:cubicBezTo>
                      <a:pt x="365" y="274"/>
                      <a:pt x="487" y="153"/>
                      <a:pt x="639" y="122"/>
                    </a:cubicBezTo>
                    <a:cubicBezTo>
                      <a:pt x="667" y="115"/>
                      <a:pt x="694" y="111"/>
                      <a:pt x="719" y="111"/>
                    </a:cubicBezTo>
                    <a:cubicBezTo>
                      <a:pt x="800" y="111"/>
                      <a:pt x="859" y="151"/>
                      <a:pt x="882" y="244"/>
                    </a:cubicBezTo>
                    <a:cubicBezTo>
                      <a:pt x="943" y="305"/>
                      <a:pt x="912" y="365"/>
                      <a:pt x="943" y="365"/>
                    </a:cubicBezTo>
                    <a:cubicBezTo>
                      <a:pt x="943" y="365"/>
                      <a:pt x="973" y="305"/>
                      <a:pt x="973" y="214"/>
                    </a:cubicBezTo>
                    <a:cubicBezTo>
                      <a:pt x="943" y="153"/>
                      <a:pt x="912" y="92"/>
                      <a:pt x="882" y="62"/>
                    </a:cubicBezTo>
                    <a:cubicBezTo>
                      <a:pt x="791" y="1"/>
                      <a:pt x="699" y="1"/>
                      <a:pt x="639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43"/>
              <p:cNvSpPr/>
              <p:nvPr/>
            </p:nvSpPr>
            <p:spPr>
              <a:xfrm>
                <a:off x="4859089" y="2089123"/>
                <a:ext cx="2916" cy="2573"/>
              </a:xfrm>
              <a:custGeom>
                <a:rect b="b" l="l" r="r" t="t"/>
                <a:pathLst>
                  <a:path extrusionOk="0" h="135" w="153">
                    <a:moveTo>
                      <a:pt x="87" y="0"/>
                    </a:moveTo>
                    <a:cubicBezTo>
                      <a:pt x="79" y="0"/>
                      <a:pt x="70" y="4"/>
                      <a:pt x="62" y="13"/>
                    </a:cubicBezTo>
                    <a:cubicBezTo>
                      <a:pt x="31" y="13"/>
                      <a:pt x="1" y="43"/>
                      <a:pt x="1" y="74"/>
                    </a:cubicBezTo>
                    <a:cubicBezTo>
                      <a:pt x="31" y="104"/>
                      <a:pt x="62" y="134"/>
                      <a:pt x="92" y="134"/>
                    </a:cubicBezTo>
                    <a:cubicBezTo>
                      <a:pt x="122" y="134"/>
                      <a:pt x="153" y="74"/>
                      <a:pt x="122" y="43"/>
                    </a:cubicBezTo>
                    <a:cubicBezTo>
                      <a:pt x="122" y="22"/>
                      <a:pt x="107" y="0"/>
                      <a:pt x="87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43"/>
              <p:cNvSpPr/>
              <p:nvPr/>
            </p:nvSpPr>
            <p:spPr>
              <a:xfrm>
                <a:off x="4879369" y="2084720"/>
                <a:ext cx="2344" cy="2916"/>
              </a:xfrm>
              <a:custGeom>
                <a:rect b="b" l="l" r="r" t="t"/>
                <a:pathLst>
                  <a:path extrusionOk="0" h="153" w="123">
                    <a:moveTo>
                      <a:pt x="61" y="1"/>
                    </a:moveTo>
                    <a:cubicBezTo>
                      <a:pt x="1" y="31"/>
                      <a:pt x="1" y="61"/>
                      <a:pt x="1" y="92"/>
                    </a:cubicBezTo>
                    <a:cubicBezTo>
                      <a:pt x="1" y="153"/>
                      <a:pt x="31" y="153"/>
                      <a:pt x="61" y="153"/>
                    </a:cubicBezTo>
                    <a:cubicBezTo>
                      <a:pt x="122" y="153"/>
                      <a:pt x="122" y="122"/>
                      <a:pt x="122" y="92"/>
                    </a:cubicBezTo>
                    <a:cubicBezTo>
                      <a:pt x="122" y="3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43"/>
              <p:cNvSpPr/>
              <p:nvPr/>
            </p:nvSpPr>
            <p:spPr>
              <a:xfrm>
                <a:off x="4892691" y="2084148"/>
                <a:ext cx="2344" cy="4060"/>
              </a:xfrm>
              <a:custGeom>
                <a:rect b="b" l="l" r="r" t="t"/>
                <a:pathLst>
                  <a:path extrusionOk="0" h="213" w="123">
                    <a:moveTo>
                      <a:pt x="62" y="0"/>
                    </a:moveTo>
                    <a:cubicBezTo>
                      <a:pt x="31" y="0"/>
                      <a:pt x="1" y="61"/>
                      <a:pt x="1" y="122"/>
                    </a:cubicBezTo>
                    <a:cubicBezTo>
                      <a:pt x="31" y="152"/>
                      <a:pt x="62" y="213"/>
                      <a:pt x="92" y="213"/>
                    </a:cubicBezTo>
                    <a:cubicBezTo>
                      <a:pt x="122" y="213"/>
                      <a:pt x="122" y="152"/>
                      <a:pt x="122" y="91"/>
                    </a:cubicBezTo>
                    <a:cubicBezTo>
                      <a:pt x="122" y="31"/>
                      <a:pt x="92" y="0"/>
                      <a:pt x="62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3"/>
              <p:cNvSpPr/>
              <p:nvPr/>
            </p:nvSpPr>
            <p:spPr>
              <a:xfrm>
                <a:off x="4868943" y="2102675"/>
                <a:ext cx="2344" cy="1773"/>
              </a:xfrm>
              <a:custGeom>
                <a:rect b="b" l="l" r="r" t="t"/>
                <a:pathLst>
                  <a:path extrusionOk="0" h="93" w="123">
                    <a:moveTo>
                      <a:pt x="61" y="1"/>
                    </a:moveTo>
                    <a:cubicBezTo>
                      <a:pt x="31" y="1"/>
                      <a:pt x="0" y="31"/>
                      <a:pt x="0" y="62"/>
                    </a:cubicBezTo>
                    <a:cubicBezTo>
                      <a:pt x="0" y="62"/>
                      <a:pt x="31" y="92"/>
                      <a:pt x="61" y="92"/>
                    </a:cubicBezTo>
                    <a:cubicBezTo>
                      <a:pt x="92" y="92"/>
                      <a:pt x="122" y="92"/>
                      <a:pt x="122" y="62"/>
                    </a:cubicBezTo>
                    <a:cubicBezTo>
                      <a:pt x="122" y="3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43"/>
              <p:cNvSpPr/>
              <p:nvPr/>
            </p:nvSpPr>
            <p:spPr>
              <a:xfrm>
                <a:off x="4886897" y="2098043"/>
                <a:ext cx="2916" cy="2916"/>
              </a:xfrm>
              <a:custGeom>
                <a:rect b="b" l="l" r="r" t="t"/>
                <a:pathLst>
                  <a:path extrusionOk="0" h="153" w="153">
                    <a:moveTo>
                      <a:pt x="62" y="1"/>
                    </a:moveTo>
                    <a:cubicBezTo>
                      <a:pt x="31" y="31"/>
                      <a:pt x="1" y="61"/>
                      <a:pt x="31" y="92"/>
                    </a:cubicBezTo>
                    <a:cubicBezTo>
                      <a:pt x="31" y="122"/>
                      <a:pt x="31" y="153"/>
                      <a:pt x="92" y="153"/>
                    </a:cubicBezTo>
                    <a:cubicBezTo>
                      <a:pt x="122" y="153"/>
                      <a:pt x="153" y="122"/>
                      <a:pt x="153" y="61"/>
                    </a:cubicBezTo>
                    <a:cubicBezTo>
                      <a:pt x="153" y="31"/>
                      <a:pt x="122" y="1"/>
                      <a:pt x="62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>
                <a:off x="4982502" y="2090514"/>
                <a:ext cx="2916" cy="2916"/>
              </a:xfrm>
              <a:custGeom>
                <a:rect b="b" l="l" r="r" t="t"/>
                <a:pathLst>
                  <a:path extrusionOk="0" h="153" w="153">
                    <a:moveTo>
                      <a:pt x="61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30" y="153"/>
                      <a:pt x="61" y="153"/>
                    </a:cubicBezTo>
                    <a:cubicBezTo>
                      <a:pt x="152" y="122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43"/>
              <p:cNvSpPr/>
              <p:nvPr/>
            </p:nvSpPr>
            <p:spPr>
              <a:xfrm>
                <a:off x="4996397" y="2089352"/>
                <a:ext cx="2344" cy="2916"/>
              </a:xfrm>
              <a:custGeom>
                <a:rect b="b" l="l" r="r" t="t"/>
                <a:pathLst>
                  <a:path extrusionOk="0" h="153" w="123">
                    <a:moveTo>
                      <a:pt x="61" y="1"/>
                    </a:moveTo>
                    <a:cubicBezTo>
                      <a:pt x="1" y="31"/>
                      <a:pt x="1" y="62"/>
                      <a:pt x="1" y="92"/>
                    </a:cubicBezTo>
                    <a:cubicBezTo>
                      <a:pt x="1" y="122"/>
                      <a:pt x="31" y="153"/>
                      <a:pt x="61" y="153"/>
                    </a:cubicBezTo>
                    <a:cubicBezTo>
                      <a:pt x="92" y="153"/>
                      <a:pt x="122" y="122"/>
                      <a:pt x="122" y="92"/>
                    </a:cubicBezTo>
                    <a:cubicBezTo>
                      <a:pt x="122" y="3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4970323" y="2091086"/>
                <a:ext cx="2344" cy="2001"/>
              </a:xfrm>
              <a:custGeom>
                <a:rect b="b" l="l" r="r" t="t"/>
                <a:pathLst>
                  <a:path extrusionOk="0" h="105" w="123">
                    <a:moveTo>
                      <a:pt x="62" y="1"/>
                    </a:moveTo>
                    <a:cubicBezTo>
                      <a:pt x="31" y="1"/>
                      <a:pt x="1" y="31"/>
                      <a:pt x="1" y="62"/>
                    </a:cubicBezTo>
                    <a:cubicBezTo>
                      <a:pt x="22" y="83"/>
                      <a:pt x="44" y="105"/>
                      <a:pt x="65" y="105"/>
                    </a:cubicBezTo>
                    <a:cubicBezTo>
                      <a:pt x="74" y="105"/>
                      <a:pt x="83" y="101"/>
                      <a:pt x="92" y="92"/>
                    </a:cubicBezTo>
                    <a:cubicBezTo>
                      <a:pt x="122" y="92"/>
                      <a:pt x="122" y="62"/>
                      <a:pt x="122" y="31"/>
                    </a:cubicBezTo>
                    <a:cubicBezTo>
                      <a:pt x="122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43"/>
              <p:cNvSpPr/>
              <p:nvPr/>
            </p:nvSpPr>
            <p:spPr>
              <a:xfrm>
                <a:off x="4979605" y="2104428"/>
                <a:ext cx="2916" cy="2573"/>
              </a:xfrm>
              <a:custGeom>
                <a:rect b="b" l="l" r="r" t="t"/>
                <a:pathLst>
                  <a:path extrusionOk="0" h="135" w="153">
                    <a:moveTo>
                      <a:pt x="30" y="0"/>
                    </a:moveTo>
                    <a:cubicBezTo>
                      <a:pt x="0" y="30"/>
                      <a:pt x="0" y="61"/>
                      <a:pt x="0" y="91"/>
                    </a:cubicBezTo>
                    <a:cubicBezTo>
                      <a:pt x="22" y="113"/>
                      <a:pt x="43" y="134"/>
                      <a:pt x="65" y="134"/>
                    </a:cubicBezTo>
                    <a:cubicBezTo>
                      <a:pt x="73" y="134"/>
                      <a:pt x="82" y="131"/>
                      <a:pt x="91" y="122"/>
                    </a:cubicBezTo>
                    <a:cubicBezTo>
                      <a:pt x="122" y="122"/>
                      <a:pt x="152" y="91"/>
                      <a:pt x="122" y="61"/>
                    </a:cubicBezTo>
                    <a:cubicBezTo>
                      <a:pt x="122" y="0"/>
                      <a:pt x="61" y="0"/>
                      <a:pt x="3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43"/>
              <p:cNvSpPr/>
              <p:nvPr/>
            </p:nvSpPr>
            <p:spPr>
              <a:xfrm>
                <a:off x="4991765" y="2103265"/>
                <a:ext cx="2916" cy="2325"/>
              </a:xfrm>
              <a:custGeom>
                <a:rect b="b" l="l" r="r" t="t"/>
                <a:pathLst>
                  <a:path extrusionOk="0" h="122" w="153">
                    <a:moveTo>
                      <a:pt x="92" y="0"/>
                    </a:moveTo>
                    <a:cubicBezTo>
                      <a:pt x="31" y="0"/>
                      <a:pt x="0" y="91"/>
                      <a:pt x="61" y="122"/>
                    </a:cubicBezTo>
                    <a:cubicBezTo>
                      <a:pt x="92" y="122"/>
                      <a:pt x="122" y="91"/>
                      <a:pt x="152" y="61"/>
                    </a:cubicBezTo>
                    <a:cubicBezTo>
                      <a:pt x="152" y="6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3"/>
              <p:cNvSpPr/>
              <p:nvPr/>
            </p:nvSpPr>
            <p:spPr>
              <a:xfrm>
                <a:off x="4906605" y="2153412"/>
                <a:ext cx="40560" cy="10178"/>
              </a:xfrm>
              <a:custGeom>
                <a:rect b="b" l="l" r="r" t="t"/>
                <a:pathLst>
                  <a:path extrusionOk="0" h="534" w="2128">
                    <a:moveTo>
                      <a:pt x="741" y="0"/>
                    </a:moveTo>
                    <a:cubicBezTo>
                      <a:pt x="493" y="0"/>
                      <a:pt x="243" y="44"/>
                      <a:pt x="0" y="135"/>
                    </a:cubicBezTo>
                    <a:cubicBezTo>
                      <a:pt x="0" y="196"/>
                      <a:pt x="487" y="135"/>
                      <a:pt x="1064" y="226"/>
                    </a:cubicBezTo>
                    <a:cubicBezTo>
                      <a:pt x="1632" y="340"/>
                      <a:pt x="2041" y="533"/>
                      <a:pt x="2117" y="533"/>
                    </a:cubicBezTo>
                    <a:cubicBezTo>
                      <a:pt x="2122" y="533"/>
                      <a:pt x="2126" y="532"/>
                      <a:pt x="2128" y="530"/>
                    </a:cubicBezTo>
                    <a:lnTo>
                      <a:pt x="2128" y="500"/>
                    </a:lnTo>
                    <a:cubicBezTo>
                      <a:pt x="1723" y="176"/>
                      <a:pt x="123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3"/>
              <p:cNvSpPr/>
              <p:nvPr/>
            </p:nvSpPr>
            <p:spPr>
              <a:xfrm>
                <a:off x="4747855" y="1850854"/>
                <a:ext cx="324458" cy="241319"/>
              </a:xfrm>
              <a:custGeom>
                <a:rect b="b" l="l" r="r" t="t"/>
                <a:pathLst>
                  <a:path extrusionOk="0" h="12661" w="17023">
                    <a:moveTo>
                      <a:pt x="9301" y="0"/>
                    </a:moveTo>
                    <a:cubicBezTo>
                      <a:pt x="9181" y="0"/>
                      <a:pt x="9063" y="48"/>
                      <a:pt x="8968" y="143"/>
                    </a:cubicBezTo>
                    <a:cubicBezTo>
                      <a:pt x="8846" y="295"/>
                      <a:pt x="8724" y="447"/>
                      <a:pt x="8633" y="629"/>
                    </a:cubicBezTo>
                    <a:cubicBezTo>
                      <a:pt x="8512" y="811"/>
                      <a:pt x="8329" y="903"/>
                      <a:pt x="8147" y="903"/>
                    </a:cubicBezTo>
                    <a:cubicBezTo>
                      <a:pt x="7934" y="903"/>
                      <a:pt x="7752" y="690"/>
                      <a:pt x="7600" y="568"/>
                    </a:cubicBezTo>
                    <a:cubicBezTo>
                      <a:pt x="7330" y="341"/>
                      <a:pt x="6994" y="240"/>
                      <a:pt x="6651" y="240"/>
                    </a:cubicBezTo>
                    <a:cubicBezTo>
                      <a:pt x="6259" y="240"/>
                      <a:pt x="5857" y="372"/>
                      <a:pt x="5533" y="599"/>
                    </a:cubicBezTo>
                    <a:cubicBezTo>
                      <a:pt x="5138" y="903"/>
                      <a:pt x="4834" y="1237"/>
                      <a:pt x="4591" y="1663"/>
                    </a:cubicBezTo>
                    <a:cubicBezTo>
                      <a:pt x="4271" y="1590"/>
                      <a:pt x="3952" y="1552"/>
                      <a:pt x="3636" y="1552"/>
                    </a:cubicBezTo>
                    <a:cubicBezTo>
                      <a:pt x="3291" y="1552"/>
                      <a:pt x="2949" y="1598"/>
                      <a:pt x="2615" y="1693"/>
                    </a:cubicBezTo>
                    <a:cubicBezTo>
                      <a:pt x="1156" y="2118"/>
                      <a:pt x="1" y="3547"/>
                      <a:pt x="92" y="5067"/>
                    </a:cubicBezTo>
                    <a:cubicBezTo>
                      <a:pt x="122" y="5766"/>
                      <a:pt x="426" y="6435"/>
                      <a:pt x="548" y="7134"/>
                    </a:cubicBezTo>
                    <a:cubicBezTo>
                      <a:pt x="609" y="7954"/>
                      <a:pt x="639" y="8806"/>
                      <a:pt x="578" y="9657"/>
                    </a:cubicBezTo>
                    <a:cubicBezTo>
                      <a:pt x="578" y="10477"/>
                      <a:pt x="639" y="11268"/>
                      <a:pt x="1186" y="11906"/>
                    </a:cubicBezTo>
                    <a:lnTo>
                      <a:pt x="1916" y="12088"/>
                    </a:lnTo>
                    <a:cubicBezTo>
                      <a:pt x="1946" y="12179"/>
                      <a:pt x="2007" y="12240"/>
                      <a:pt x="2068" y="12331"/>
                    </a:cubicBezTo>
                    <a:cubicBezTo>
                      <a:pt x="2212" y="12538"/>
                      <a:pt x="2455" y="12660"/>
                      <a:pt x="2701" y="12660"/>
                    </a:cubicBezTo>
                    <a:cubicBezTo>
                      <a:pt x="2817" y="12660"/>
                      <a:pt x="2933" y="12633"/>
                      <a:pt x="3040" y="12575"/>
                    </a:cubicBezTo>
                    <a:cubicBezTo>
                      <a:pt x="3192" y="12423"/>
                      <a:pt x="3314" y="12240"/>
                      <a:pt x="3344" y="12027"/>
                    </a:cubicBezTo>
                    <a:cubicBezTo>
                      <a:pt x="3800" y="10508"/>
                      <a:pt x="4226" y="8866"/>
                      <a:pt x="4013" y="7316"/>
                    </a:cubicBezTo>
                    <a:cubicBezTo>
                      <a:pt x="3891" y="6465"/>
                      <a:pt x="4287" y="5614"/>
                      <a:pt x="5046" y="5188"/>
                    </a:cubicBezTo>
                    <a:cubicBezTo>
                      <a:pt x="5290" y="5067"/>
                      <a:pt x="5533" y="4945"/>
                      <a:pt x="5776" y="4884"/>
                    </a:cubicBezTo>
                    <a:cubicBezTo>
                      <a:pt x="5898" y="4854"/>
                      <a:pt x="6027" y="4839"/>
                      <a:pt x="6156" y="4839"/>
                    </a:cubicBezTo>
                    <a:cubicBezTo>
                      <a:pt x="6285" y="4839"/>
                      <a:pt x="6414" y="4854"/>
                      <a:pt x="6536" y="4884"/>
                    </a:cubicBezTo>
                    <a:cubicBezTo>
                      <a:pt x="7083" y="4976"/>
                      <a:pt x="7539" y="5280"/>
                      <a:pt x="7873" y="5736"/>
                    </a:cubicBezTo>
                    <a:cubicBezTo>
                      <a:pt x="8086" y="6040"/>
                      <a:pt x="8238" y="6465"/>
                      <a:pt x="8633" y="6556"/>
                    </a:cubicBezTo>
                    <a:cubicBezTo>
                      <a:pt x="8681" y="6568"/>
                      <a:pt x="8729" y="6573"/>
                      <a:pt x="8777" y="6573"/>
                    </a:cubicBezTo>
                    <a:cubicBezTo>
                      <a:pt x="9102" y="6573"/>
                      <a:pt x="9449" y="6343"/>
                      <a:pt x="9819" y="6343"/>
                    </a:cubicBezTo>
                    <a:cubicBezTo>
                      <a:pt x="10214" y="6343"/>
                      <a:pt x="10578" y="6678"/>
                      <a:pt x="10882" y="6982"/>
                    </a:cubicBezTo>
                    <a:cubicBezTo>
                      <a:pt x="11139" y="7213"/>
                      <a:pt x="11482" y="7465"/>
                      <a:pt x="11821" y="7465"/>
                    </a:cubicBezTo>
                    <a:cubicBezTo>
                      <a:pt x="11883" y="7465"/>
                      <a:pt x="11945" y="7457"/>
                      <a:pt x="12007" y="7438"/>
                    </a:cubicBezTo>
                    <a:cubicBezTo>
                      <a:pt x="12433" y="7316"/>
                      <a:pt x="12585" y="6921"/>
                      <a:pt x="12949" y="6799"/>
                    </a:cubicBezTo>
                    <a:cubicBezTo>
                      <a:pt x="13041" y="6779"/>
                      <a:pt x="13132" y="6769"/>
                      <a:pt x="13222" y="6769"/>
                    </a:cubicBezTo>
                    <a:cubicBezTo>
                      <a:pt x="13402" y="6769"/>
                      <a:pt x="13578" y="6810"/>
                      <a:pt x="13740" y="6891"/>
                    </a:cubicBezTo>
                    <a:cubicBezTo>
                      <a:pt x="13983" y="7012"/>
                      <a:pt x="14256" y="7134"/>
                      <a:pt x="14500" y="7195"/>
                    </a:cubicBezTo>
                    <a:cubicBezTo>
                      <a:pt x="14555" y="7207"/>
                      <a:pt x="14613" y="7213"/>
                      <a:pt x="14669" y="7213"/>
                    </a:cubicBezTo>
                    <a:cubicBezTo>
                      <a:pt x="14891" y="7213"/>
                      <a:pt x="15108" y="7121"/>
                      <a:pt x="15229" y="6951"/>
                    </a:cubicBezTo>
                    <a:cubicBezTo>
                      <a:pt x="15411" y="6678"/>
                      <a:pt x="15290" y="6313"/>
                      <a:pt x="15503" y="6070"/>
                    </a:cubicBezTo>
                    <a:cubicBezTo>
                      <a:pt x="15685" y="5827"/>
                      <a:pt x="15989" y="5827"/>
                      <a:pt x="16262" y="5736"/>
                    </a:cubicBezTo>
                    <a:cubicBezTo>
                      <a:pt x="17022" y="5401"/>
                      <a:pt x="17022" y="4337"/>
                      <a:pt x="16262" y="4003"/>
                    </a:cubicBezTo>
                    <a:lnTo>
                      <a:pt x="16262" y="3973"/>
                    </a:lnTo>
                    <a:cubicBezTo>
                      <a:pt x="16111" y="3942"/>
                      <a:pt x="15959" y="3851"/>
                      <a:pt x="15837" y="3790"/>
                    </a:cubicBezTo>
                    <a:cubicBezTo>
                      <a:pt x="15685" y="3577"/>
                      <a:pt x="15594" y="3304"/>
                      <a:pt x="15655" y="3061"/>
                    </a:cubicBezTo>
                    <a:cubicBezTo>
                      <a:pt x="15685" y="2818"/>
                      <a:pt x="15563" y="2544"/>
                      <a:pt x="15381" y="2392"/>
                    </a:cubicBezTo>
                    <a:cubicBezTo>
                      <a:pt x="15307" y="2348"/>
                      <a:pt x="15228" y="2332"/>
                      <a:pt x="15146" y="2332"/>
                    </a:cubicBezTo>
                    <a:cubicBezTo>
                      <a:pt x="14950" y="2332"/>
                      <a:pt x="14738" y="2422"/>
                      <a:pt x="14546" y="2422"/>
                    </a:cubicBezTo>
                    <a:cubicBezTo>
                      <a:pt x="14488" y="2422"/>
                      <a:pt x="14431" y="2413"/>
                      <a:pt x="14378" y="2392"/>
                    </a:cubicBezTo>
                    <a:cubicBezTo>
                      <a:pt x="14044" y="2270"/>
                      <a:pt x="14013" y="1815"/>
                      <a:pt x="13861" y="1511"/>
                    </a:cubicBezTo>
                    <a:cubicBezTo>
                      <a:pt x="13687" y="1228"/>
                      <a:pt x="13388" y="1069"/>
                      <a:pt x="13076" y="1069"/>
                    </a:cubicBezTo>
                    <a:cubicBezTo>
                      <a:pt x="12953" y="1069"/>
                      <a:pt x="12827" y="1094"/>
                      <a:pt x="12706" y="1146"/>
                    </a:cubicBezTo>
                    <a:cubicBezTo>
                      <a:pt x="12465" y="1242"/>
                      <a:pt x="12225" y="1434"/>
                      <a:pt x="12014" y="1434"/>
                    </a:cubicBezTo>
                    <a:cubicBezTo>
                      <a:pt x="11959" y="1434"/>
                      <a:pt x="11906" y="1421"/>
                      <a:pt x="11855" y="1389"/>
                    </a:cubicBezTo>
                    <a:cubicBezTo>
                      <a:pt x="11582" y="1207"/>
                      <a:pt x="11642" y="903"/>
                      <a:pt x="11551" y="629"/>
                    </a:cubicBezTo>
                    <a:cubicBezTo>
                      <a:pt x="11422" y="392"/>
                      <a:pt x="11186" y="247"/>
                      <a:pt x="10941" y="247"/>
                    </a:cubicBezTo>
                    <a:cubicBezTo>
                      <a:pt x="10840" y="247"/>
                      <a:pt x="10737" y="272"/>
                      <a:pt x="10639" y="325"/>
                    </a:cubicBezTo>
                    <a:cubicBezTo>
                      <a:pt x="10435" y="453"/>
                      <a:pt x="10252" y="688"/>
                      <a:pt x="10037" y="688"/>
                    </a:cubicBezTo>
                    <a:cubicBezTo>
                      <a:pt x="9996" y="688"/>
                      <a:pt x="9954" y="679"/>
                      <a:pt x="9910" y="659"/>
                    </a:cubicBezTo>
                    <a:cubicBezTo>
                      <a:pt x="9667" y="568"/>
                      <a:pt x="9727" y="204"/>
                      <a:pt x="9515" y="52"/>
                    </a:cubicBezTo>
                    <a:cubicBezTo>
                      <a:pt x="9446" y="17"/>
                      <a:pt x="9374" y="0"/>
                      <a:pt x="9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4757709" y="1973486"/>
                <a:ext cx="66653" cy="41379"/>
              </a:xfrm>
              <a:custGeom>
                <a:rect b="b" l="l" r="r" t="t"/>
                <a:pathLst>
                  <a:path extrusionOk="0" h="2171" w="3497">
                    <a:moveTo>
                      <a:pt x="3496" y="1"/>
                    </a:moveTo>
                    <a:lnTo>
                      <a:pt x="3496" y="1"/>
                    </a:lnTo>
                    <a:cubicBezTo>
                      <a:pt x="3344" y="183"/>
                      <a:pt x="3253" y="365"/>
                      <a:pt x="3131" y="548"/>
                    </a:cubicBezTo>
                    <a:cubicBezTo>
                      <a:pt x="2554" y="1368"/>
                      <a:pt x="1642" y="1916"/>
                      <a:pt x="639" y="2007"/>
                    </a:cubicBezTo>
                    <a:cubicBezTo>
                      <a:pt x="274" y="2068"/>
                      <a:pt x="1" y="2037"/>
                      <a:pt x="1" y="2068"/>
                    </a:cubicBezTo>
                    <a:cubicBezTo>
                      <a:pt x="160" y="2136"/>
                      <a:pt x="320" y="2170"/>
                      <a:pt x="479" y="2170"/>
                    </a:cubicBezTo>
                    <a:cubicBezTo>
                      <a:pt x="532" y="2170"/>
                      <a:pt x="586" y="2166"/>
                      <a:pt x="639" y="2159"/>
                    </a:cubicBezTo>
                    <a:cubicBezTo>
                      <a:pt x="1733" y="2128"/>
                      <a:pt x="2706" y="1551"/>
                      <a:pt x="3253" y="609"/>
                    </a:cubicBezTo>
                    <a:cubicBezTo>
                      <a:pt x="3374" y="426"/>
                      <a:pt x="3466" y="213"/>
                      <a:pt x="349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4755383" y="2004782"/>
                <a:ext cx="66653" cy="28399"/>
              </a:xfrm>
              <a:custGeom>
                <a:rect b="b" l="l" r="r" t="t"/>
                <a:pathLst>
                  <a:path extrusionOk="0" h="1490" w="3497">
                    <a:moveTo>
                      <a:pt x="3466" y="0"/>
                    </a:moveTo>
                    <a:cubicBezTo>
                      <a:pt x="3010" y="426"/>
                      <a:pt x="2463" y="790"/>
                      <a:pt x="1885" y="1064"/>
                    </a:cubicBezTo>
                    <a:cubicBezTo>
                      <a:pt x="1354" y="1250"/>
                      <a:pt x="798" y="1343"/>
                      <a:pt x="240" y="1343"/>
                    </a:cubicBezTo>
                    <a:cubicBezTo>
                      <a:pt x="161" y="1343"/>
                      <a:pt x="81" y="1341"/>
                      <a:pt x="1" y="1337"/>
                    </a:cubicBezTo>
                    <a:lnTo>
                      <a:pt x="1" y="1337"/>
                    </a:lnTo>
                    <a:cubicBezTo>
                      <a:pt x="153" y="1429"/>
                      <a:pt x="366" y="1489"/>
                      <a:pt x="548" y="1489"/>
                    </a:cubicBezTo>
                    <a:cubicBezTo>
                      <a:pt x="1034" y="1489"/>
                      <a:pt x="1521" y="1398"/>
                      <a:pt x="1977" y="1216"/>
                    </a:cubicBezTo>
                    <a:cubicBezTo>
                      <a:pt x="2402" y="1064"/>
                      <a:pt x="2797" y="790"/>
                      <a:pt x="3132" y="456"/>
                    </a:cubicBezTo>
                    <a:cubicBezTo>
                      <a:pt x="3375" y="213"/>
                      <a:pt x="3496" y="0"/>
                      <a:pt x="346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43"/>
              <p:cNvSpPr/>
              <p:nvPr/>
            </p:nvSpPr>
            <p:spPr>
              <a:xfrm>
                <a:off x="4621563" y="2953723"/>
                <a:ext cx="336619" cy="1466915"/>
              </a:xfrm>
              <a:custGeom>
                <a:rect b="b" l="l" r="r" t="t"/>
                <a:pathLst>
                  <a:path extrusionOk="0" h="76963" w="17661">
                    <a:moveTo>
                      <a:pt x="4408" y="1"/>
                    </a:moveTo>
                    <a:lnTo>
                      <a:pt x="1" y="13922"/>
                    </a:lnTo>
                    <a:lnTo>
                      <a:pt x="2797" y="76963"/>
                    </a:lnTo>
                    <a:lnTo>
                      <a:pt x="11429" y="75929"/>
                    </a:lnTo>
                    <a:lnTo>
                      <a:pt x="12554" y="45929"/>
                    </a:lnTo>
                    <a:lnTo>
                      <a:pt x="17204" y="12372"/>
                    </a:lnTo>
                    <a:lnTo>
                      <a:pt x="17660" y="518"/>
                    </a:lnTo>
                    <a:lnTo>
                      <a:pt x="4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43"/>
              <p:cNvSpPr/>
              <p:nvPr/>
            </p:nvSpPr>
            <p:spPr>
              <a:xfrm>
                <a:off x="4598977" y="4132679"/>
                <a:ext cx="288530" cy="424104"/>
              </a:xfrm>
              <a:custGeom>
                <a:rect b="b" l="l" r="r" t="t"/>
                <a:pathLst>
                  <a:path extrusionOk="0" h="22251" w="15138">
                    <a:moveTo>
                      <a:pt x="8420" y="1"/>
                    </a:moveTo>
                    <a:lnTo>
                      <a:pt x="0" y="11551"/>
                    </a:lnTo>
                    <a:lnTo>
                      <a:pt x="14195" y="22251"/>
                    </a:lnTo>
                    <a:cubicBezTo>
                      <a:pt x="15137" y="20822"/>
                      <a:pt x="9210" y="12159"/>
                      <a:pt x="9210" y="12159"/>
                    </a:cubicBezTo>
                    <a:lnTo>
                      <a:pt x="15076" y="4560"/>
                    </a:lnTo>
                    <a:lnTo>
                      <a:pt x="8420" y="1"/>
                    </a:lnTo>
                    <a:close/>
                  </a:path>
                </a:pathLst>
              </a:custGeom>
              <a:solidFill>
                <a:srgbClr val="A37F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3"/>
              <p:cNvSpPr/>
              <p:nvPr/>
            </p:nvSpPr>
            <p:spPr>
              <a:xfrm>
                <a:off x="4691666" y="4296423"/>
                <a:ext cx="29486" cy="25598"/>
              </a:xfrm>
              <a:custGeom>
                <a:rect b="b" l="l" r="r" t="t"/>
                <a:pathLst>
                  <a:path extrusionOk="0" h="1343" w="1547">
                    <a:moveTo>
                      <a:pt x="973" y="12"/>
                    </a:moveTo>
                    <a:lnTo>
                      <a:pt x="1008" y="23"/>
                    </a:lnTo>
                    <a:lnTo>
                      <a:pt x="1008" y="23"/>
                    </a:lnTo>
                    <a:cubicBezTo>
                      <a:pt x="996" y="19"/>
                      <a:pt x="985" y="16"/>
                      <a:pt x="973" y="12"/>
                    </a:cubicBezTo>
                    <a:close/>
                    <a:moveTo>
                      <a:pt x="810" y="1"/>
                    </a:moveTo>
                    <a:cubicBezTo>
                      <a:pt x="530" y="1"/>
                      <a:pt x="269" y="150"/>
                      <a:pt x="152" y="407"/>
                    </a:cubicBezTo>
                    <a:cubicBezTo>
                      <a:pt x="0" y="741"/>
                      <a:pt x="152" y="1137"/>
                      <a:pt x="487" y="1289"/>
                    </a:cubicBezTo>
                    <a:cubicBezTo>
                      <a:pt x="576" y="1326"/>
                      <a:pt x="668" y="1343"/>
                      <a:pt x="760" y="1343"/>
                    </a:cubicBezTo>
                    <a:cubicBezTo>
                      <a:pt x="1044" y="1343"/>
                      <a:pt x="1321" y="1177"/>
                      <a:pt x="1459" y="924"/>
                    </a:cubicBezTo>
                    <a:cubicBezTo>
                      <a:pt x="1546" y="548"/>
                      <a:pt x="1385" y="171"/>
                      <a:pt x="1029" y="31"/>
                    </a:cubicBezTo>
                    <a:lnTo>
                      <a:pt x="1029" y="31"/>
                    </a:lnTo>
                    <a:cubicBezTo>
                      <a:pt x="1040" y="35"/>
                      <a:pt x="1052" y="38"/>
                      <a:pt x="1064" y="42"/>
                    </a:cubicBezTo>
                    <a:lnTo>
                      <a:pt x="1008" y="23"/>
                    </a:lnTo>
                    <a:lnTo>
                      <a:pt x="1008" y="23"/>
                    </a:lnTo>
                    <a:cubicBezTo>
                      <a:pt x="1015" y="26"/>
                      <a:pt x="1022" y="29"/>
                      <a:pt x="1029" y="31"/>
                    </a:cubicBezTo>
                    <a:lnTo>
                      <a:pt x="1029" y="31"/>
                    </a:lnTo>
                    <a:cubicBezTo>
                      <a:pt x="956" y="11"/>
                      <a:pt x="882" y="1"/>
                      <a:pt x="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3"/>
              <p:cNvSpPr/>
              <p:nvPr/>
            </p:nvSpPr>
            <p:spPr>
              <a:xfrm>
                <a:off x="4598977" y="4330236"/>
                <a:ext cx="278676" cy="226547"/>
              </a:xfrm>
              <a:custGeom>
                <a:rect b="b" l="l" r="r" t="t"/>
                <a:pathLst>
                  <a:path extrusionOk="0" h="11886" w="14621">
                    <a:moveTo>
                      <a:pt x="851" y="1"/>
                    </a:moveTo>
                    <a:lnTo>
                      <a:pt x="0" y="1186"/>
                    </a:lnTo>
                    <a:lnTo>
                      <a:pt x="14195" y="11886"/>
                    </a:lnTo>
                    <a:cubicBezTo>
                      <a:pt x="14620" y="11521"/>
                      <a:pt x="14195" y="10761"/>
                      <a:pt x="14195" y="10761"/>
                    </a:cubicBez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3"/>
              <p:cNvSpPr/>
              <p:nvPr/>
            </p:nvSpPr>
            <p:spPr>
              <a:xfrm>
                <a:off x="4740364" y="4360332"/>
                <a:ext cx="37643" cy="10083"/>
              </a:xfrm>
              <a:custGeom>
                <a:rect b="b" l="l" r="r" t="t"/>
                <a:pathLst>
                  <a:path extrusionOk="0" h="529" w="1975">
                    <a:moveTo>
                      <a:pt x="917" y="0"/>
                    </a:moveTo>
                    <a:cubicBezTo>
                      <a:pt x="357" y="0"/>
                      <a:pt x="0" y="280"/>
                      <a:pt x="29" y="367"/>
                    </a:cubicBezTo>
                    <a:cubicBezTo>
                      <a:pt x="34" y="377"/>
                      <a:pt x="51" y="382"/>
                      <a:pt x="77" y="382"/>
                    </a:cubicBezTo>
                    <a:cubicBezTo>
                      <a:pt x="191" y="382"/>
                      <a:pt x="490" y="302"/>
                      <a:pt x="838" y="302"/>
                    </a:cubicBezTo>
                    <a:cubicBezTo>
                      <a:pt x="882" y="302"/>
                      <a:pt x="926" y="304"/>
                      <a:pt x="971" y="306"/>
                    </a:cubicBezTo>
                    <a:cubicBezTo>
                      <a:pt x="1431" y="333"/>
                      <a:pt x="1770" y="529"/>
                      <a:pt x="1883" y="529"/>
                    </a:cubicBezTo>
                    <a:cubicBezTo>
                      <a:pt x="1896" y="529"/>
                      <a:pt x="1907" y="526"/>
                      <a:pt x="1914" y="519"/>
                    </a:cubicBezTo>
                    <a:cubicBezTo>
                      <a:pt x="1974" y="458"/>
                      <a:pt x="1640" y="33"/>
                      <a:pt x="1002" y="2"/>
                    </a:cubicBezTo>
                    <a:cubicBezTo>
                      <a:pt x="973" y="1"/>
                      <a:pt x="945" y="0"/>
                      <a:pt x="9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3"/>
              <p:cNvSpPr/>
              <p:nvPr/>
            </p:nvSpPr>
            <p:spPr>
              <a:xfrm>
                <a:off x="4769297" y="4404436"/>
                <a:ext cx="34594" cy="12885"/>
              </a:xfrm>
              <a:custGeom>
                <a:rect b="b" l="l" r="r" t="t"/>
                <a:pathLst>
                  <a:path extrusionOk="0" h="676" w="1815">
                    <a:moveTo>
                      <a:pt x="1094" y="0"/>
                    </a:moveTo>
                    <a:cubicBezTo>
                      <a:pt x="1008" y="0"/>
                      <a:pt x="917" y="9"/>
                      <a:pt x="821" y="29"/>
                    </a:cubicBezTo>
                    <a:cubicBezTo>
                      <a:pt x="244" y="181"/>
                      <a:pt x="0" y="606"/>
                      <a:pt x="61" y="667"/>
                    </a:cubicBezTo>
                    <a:cubicBezTo>
                      <a:pt x="67" y="673"/>
                      <a:pt x="75" y="676"/>
                      <a:pt x="86" y="676"/>
                    </a:cubicBezTo>
                    <a:cubicBezTo>
                      <a:pt x="183" y="676"/>
                      <a:pt x="471" y="443"/>
                      <a:pt x="882" y="333"/>
                    </a:cubicBezTo>
                    <a:cubicBezTo>
                      <a:pt x="1076" y="284"/>
                      <a:pt x="1252" y="274"/>
                      <a:pt x="1394" y="274"/>
                    </a:cubicBezTo>
                    <a:cubicBezTo>
                      <a:pt x="1488" y="274"/>
                      <a:pt x="1568" y="279"/>
                      <a:pt x="1629" y="279"/>
                    </a:cubicBezTo>
                    <a:cubicBezTo>
                      <a:pt x="1706" y="279"/>
                      <a:pt x="1753" y="272"/>
                      <a:pt x="1763" y="242"/>
                    </a:cubicBezTo>
                    <a:cubicBezTo>
                      <a:pt x="1814" y="216"/>
                      <a:pt x="1526" y="0"/>
                      <a:pt x="10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3"/>
              <p:cNvSpPr/>
              <p:nvPr/>
            </p:nvSpPr>
            <p:spPr>
              <a:xfrm>
                <a:off x="4792474" y="4437334"/>
                <a:ext cx="29276" cy="16487"/>
              </a:xfrm>
              <a:custGeom>
                <a:rect b="b" l="l" r="r" t="t"/>
                <a:pathLst>
                  <a:path extrusionOk="0" h="865" w="1536">
                    <a:moveTo>
                      <a:pt x="1239" y="1"/>
                    </a:moveTo>
                    <a:cubicBezTo>
                      <a:pt x="1074" y="1"/>
                      <a:pt x="856" y="41"/>
                      <a:pt x="639" y="157"/>
                    </a:cubicBezTo>
                    <a:cubicBezTo>
                      <a:pt x="183" y="400"/>
                      <a:pt x="0" y="826"/>
                      <a:pt x="91" y="856"/>
                    </a:cubicBezTo>
                    <a:cubicBezTo>
                      <a:pt x="97" y="861"/>
                      <a:pt x="104" y="864"/>
                      <a:pt x="112" y="864"/>
                    </a:cubicBezTo>
                    <a:cubicBezTo>
                      <a:pt x="196" y="864"/>
                      <a:pt x="428" y="597"/>
                      <a:pt x="760" y="431"/>
                    </a:cubicBezTo>
                    <a:cubicBezTo>
                      <a:pt x="1155" y="218"/>
                      <a:pt x="1520" y="157"/>
                      <a:pt x="1520" y="96"/>
                    </a:cubicBezTo>
                    <a:cubicBezTo>
                      <a:pt x="1536" y="49"/>
                      <a:pt x="1419" y="1"/>
                      <a:pt x="1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3"/>
              <p:cNvSpPr/>
              <p:nvPr/>
            </p:nvSpPr>
            <p:spPr>
              <a:xfrm>
                <a:off x="4773357" y="4311710"/>
                <a:ext cx="30134" cy="20432"/>
              </a:xfrm>
              <a:custGeom>
                <a:rect b="b" l="l" r="r" t="t"/>
                <a:pathLst>
                  <a:path extrusionOk="0" h="1072" w="1581">
                    <a:moveTo>
                      <a:pt x="187" y="0"/>
                    </a:moveTo>
                    <a:cubicBezTo>
                      <a:pt x="72" y="0"/>
                      <a:pt x="0" y="26"/>
                      <a:pt x="0" y="61"/>
                    </a:cubicBezTo>
                    <a:cubicBezTo>
                      <a:pt x="0" y="122"/>
                      <a:pt x="365" y="243"/>
                      <a:pt x="760" y="517"/>
                    </a:cubicBezTo>
                    <a:cubicBezTo>
                      <a:pt x="1151" y="768"/>
                      <a:pt x="1388" y="1071"/>
                      <a:pt x="1495" y="1071"/>
                    </a:cubicBezTo>
                    <a:cubicBezTo>
                      <a:pt x="1504" y="1071"/>
                      <a:pt x="1513" y="1069"/>
                      <a:pt x="1520" y="1064"/>
                    </a:cubicBezTo>
                    <a:cubicBezTo>
                      <a:pt x="1581" y="1034"/>
                      <a:pt x="1429" y="578"/>
                      <a:pt x="973" y="274"/>
                    </a:cubicBezTo>
                    <a:cubicBezTo>
                      <a:pt x="673" y="67"/>
                      <a:pt x="373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3"/>
              <p:cNvSpPr/>
              <p:nvPr/>
            </p:nvSpPr>
            <p:spPr>
              <a:xfrm>
                <a:off x="4800575" y="4253748"/>
                <a:ext cx="31868" cy="50452"/>
              </a:xfrm>
              <a:custGeom>
                <a:rect b="b" l="l" r="r" t="t"/>
                <a:pathLst>
                  <a:path extrusionOk="0" h="2647" w="1672">
                    <a:moveTo>
                      <a:pt x="402" y="300"/>
                    </a:moveTo>
                    <a:cubicBezTo>
                      <a:pt x="488" y="300"/>
                      <a:pt x="594" y="386"/>
                      <a:pt x="700" y="518"/>
                    </a:cubicBezTo>
                    <a:cubicBezTo>
                      <a:pt x="821" y="670"/>
                      <a:pt x="913" y="822"/>
                      <a:pt x="1004" y="974"/>
                    </a:cubicBezTo>
                    <a:cubicBezTo>
                      <a:pt x="1156" y="1217"/>
                      <a:pt x="1308" y="1491"/>
                      <a:pt x="1399" y="1795"/>
                    </a:cubicBezTo>
                    <a:cubicBezTo>
                      <a:pt x="1464" y="2073"/>
                      <a:pt x="1495" y="2298"/>
                      <a:pt x="1518" y="2447"/>
                    </a:cubicBezTo>
                    <a:lnTo>
                      <a:pt x="1518" y="2447"/>
                    </a:lnTo>
                    <a:cubicBezTo>
                      <a:pt x="1424" y="2340"/>
                      <a:pt x="1269" y="2174"/>
                      <a:pt x="1095" y="1947"/>
                    </a:cubicBezTo>
                    <a:cubicBezTo>
                      <a:pt x="882" y="1673"/>
                      <a:pt x="730" y="1430"/>
                      <a:pt x="578" y="1157"/>
                    </a:cubicBezTo>
                    <a:cubicBezTo>
                      <a:pt x="518" y="974"/>
                      <a:pt x="426" y="822"/>
                      <a:pt x="366" y="640"/>
                    </a:cubicBezTo>
                    <a:cubicBezTo>
                      <a:pt x="335" y="579"/>
                      <a:pt x="335" y="488"/>
                      <a:pt x="305" y="397"/>
                    </a:cubicBezTo>
                    <a:cubicBezTo>
                      <a:pt x="305" y="336"/>
                      <a:pt x="274" y="366"/>
                      <a:pt x="366" y="306"/>
                    </a:cubicBezTo>
                    <a:cubicBezTo>
                      <a:pt x="377" y="302"/>
                      <a:pt x="390" y="300"/>
                      <a:pt x="402" y="300"/>
                    </a:cubicBezTo>
                    <a:close/>
                    <a:moveTo>
                      <a:pt x="404" y="0"/>
                    </a:moveTo>
                    <a:cubicBezTo>
                      <a:pt x="352" y="0"/>
                      <a:pt x="298" y="10"/>
                      <a:pt x="244" y="32"/>
                    </a:cubicBezTo>
                    <a:cubicBezTo>
                      <a:pt x="92" y="93"/>
                      <a:pt x="1" y="245"/>
                      <a:pt x="1" y="397"/>
                    </a:cubicBezTo>
                    <a:cubicBezTo>
                      <a:pt x="31" y="518"/>
                      <a:pt x="62" y="640"/>
                      <a:pt x="92" y="731"/>
                    </a:cubicBezTo>
                    <a:cubicBezTo>
                      <a:pt x="153" y="914"/>
                      <a:pt x="244" y="1096"/>
                      <a:pt x="335" y="1278"/>
                    </a:cubicBezTo>
                    <a:cubicBezTo>
                      <a:pt x="487" y="1552"/>
                      <a:pt x="700" y="1825"/>
                      <a:pt x="913" y="2069"/>
                    </a:cubicBezTo>
                    <a:cubicBezTo>
                      <a:pt x="1192" y="2348"/>
                      <a:pt x="1426" y="2506"/>
                      <a:pt x="1539" y="2564"/>
                    </a:cubicBezTo>
                    <a:lnTo>
                      <a:pt x="1539" y="2564"/>
                    </a:lnTo>
                    <a:cubicBezTo>
                      <a:pt x="1551" y="2617"/>
                      <a:pt x="1564" y="2646"/>
                      <a:pt x="1581" y="2646"/>
                    </a:cubicBezTo>
                    <a:cubicBezTo>
                      <a:pt x="1587" y="2627"/>
                      <a:pt x="1593" y="2607"/>
                      <a:pt x="1598" y="2588"/>
                    </a:cubicBezTo>
                    <a:lnTo>
                      <a:pt x="1598" y="2588"/>
                    </a:lnTo>
                    <a:cubicBezTo>
                      <a:pt x="1601" y="2589"/>
                      <a:pt x="1604" y="2589"/>
                      <a:pt x="1606" y="2589"/>
                    </a:cubicBezTo>
                    <a:cubicBezTo>
                      <a:pt x="1610" y="2589"/>
                      <a:pt x="1612" y="2588"/>
                      <a:pt x="1612" y="2585"/>
                    </a:cubicBezTo>
                    <a:cubicBezTo>
                      <a:pt x="1617" y="2580"/>
                      <a:pt x="1614" y="2571"/>
                      <a:pt x="1606" y="2556"/>
                    </a:cubicBezTo>
                    <a:lnTo>
                      <a:pt x="1606" y="2556"/>
                    </a:lnTo>
                    <a:cubicBezTo>
                      <a:pt x="1672" y="2282"/>
                      <a:pt x="1664" y="2011"/>
                      <a:pt x="1581" y="1765"/>
                    </a:cubicBezTo>
                    <a:cubicBezTo>
                      <a:pt x="1521" y="1430"/>
                      <a:pt x="1399" y="1126"/>
                      <a:pt x="1247" y="822"/>
                    </a:cubicBezTo>
                    <a:cubicBezTo>
                      <a:pt x="1156" y="640"/>
                      <a:pt x="1034" y="488"/>
                      <a:pt x="913" y="336"/>
                    </a:cubicBezTo>
                    <a:cubicBezTo>
                      <a:pt x="852" y="245"/>
                      <a:pt x="761" y="154"/>
                      <a:pt x="670" y="93"/>
                    </a:cubicBezTo>
                    <a:cubicBezTo>
                      <a:pt x="591" y="34"/>
                      <a:pt x="50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3"/>
              <p:cNvSpPr/>
              <p:nvPr/>
            </p:nvSpPr>
            <p:spPr>
              <a:xfrm>
                <a:off x="4713108" y="2963577"/>
                <a:ext cx="552702" cy="1335973"/>
              </a:xfrm>
              <a:custGeom>
                <a:rect b="b" l="l" r="r" t="t"/>
                <a:pathLst>
                  <a:path extrusionOk="0" h="70093" w="28998">
                    <a:moveTo>
                      <a:pt x="12857" y="1"/>
                    </a:moveTo>
                    <a:lnTo>
                      <a:pt x="10091" y="28360"/>
                    </a:lnTo>
                    <a:lnTo>
                      <a:pt x="17143" y="42554"/>
                    </a:lnTo>
                    <a:cubicBezTo>
                      <a:pt x="17143" y="42554"/>
                      <a:pt x="11672" y="46962"/>
                      <a:pt x="9544" y="49242"/>
                    </a:cubicBezTo>
                    <a:cubicBezTo>
                      <a:pt x="6596" y="52403"/>
                      <a:pt x="0" y="63649"/>
                      <a:pt x="0" y="63649"/>
                    </a:cubicBezTo>
                    <a:lnTo>
                      <a:pt x="6140" y="70093"/>
                    </a:lnTo>
                    <a:cubicBezTo>
                      <a:pt x="6140" y="70093"/>
                      <a:pt x="26748" y="46931"/>
                      <a:pt x="27873" y="43466"/>
                    </a:cubicBezTo>
                    <a:cubicBezTo>
                      <a:pt x="28998" y="39971"/>
                      <a:pt x="17873" y="183"/>
                      <a:pt x="17873" y="183"/>
                    </a:cubicBezTo>
                    <a:lnTo>
                      <a:pt x="128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3"/>
              <p:cNvSpPr/>
              <p:nvPr/>
            </p:nvSpPr>
            <p:spPr>
              <a:xfrm>
                <a:off x="4892691" y="3258473"/>
                <a:ext cx="74753" cy="310545"/>
              </a:xfrm>
              <a:custGeom>
                <a:rect b="b" l="l" r="r" t="t"/>
                <a:pathLst>
                  <a:path extrusionOk="0" h="16293" w="3922">
                    <a:moveTo>
                      <a:pt x="3922" y="0"/>
                    </a:moveTo>
                    <a:lnTo>
                      <a:pt x="3922" y="0"/>
                    </a:lnTo>
                    <a:cubicBezTo>
                      <a:pt x="3800" y="182"/>
                      <a:pt x="3709" y="365"/>
                      <a:pt x="3618" y="578"/>
                    </a:cubicBezTo>
                    <a:cubicBezTo>
                      <a:pt x="3435" y="973"/>
                      <a:pt x="3223" y="1550"/>
                      <a:pt x="2949" y="2249"/>
                    </a:cubicBezTo>
                    <a:cubicBezTo>
                      <a:pt x="2250" y="4134"/>
                      <a:pt x="1672" y="6018"/>
                      <a:pt x="1217" y="7964"/>
                    </a:cubicBezTo>
                    <a:cubicBezTo>
                      <a:pt x="730" y="9879"/>
                      <a:pt x="396" y="11854"/>
                      <a:pt x="183" y="13830"/>
                    </a:cubicBezTo>
                    <a:cubicBezTo>
                      <a:pt x="92" y="14590"/>
                      <a:pt x="31" y="15198"/>
                      <a:pt x="1" y="15623"/>
                    </a:cubicBezTo>
                    <a:cubicBezTo>
                      <a:pt x="1" y="15836"/>
                      <a:pt x="1" y="16049"/>
                      <a:pt x="1" y="16292"/>
                    </a:cubicBezTo>
                    <a:cubicBezTo>
                      <a:pt x="62" y="16049"/>
                      <a:pt x="92" y="15836"/>
                      <a:pt x="122" y="15623"/>
                    </a:cubicBezTo>
                    <a:cubicBezTo>
                      <a:pt x="153" y="15198"/>
                      <a:pt x="213" y="14590"/>
                      <a:pt x="335" y="13830"/>
                    </a:cubicBezTo>
                    <a:cubicBezTo>
                      <a:pt x="548" y="12341"/>
                      <a:pt x="882" y="10274"/>
                      <a:pt x="1429" y="7994"/>
                    </a:cubicBezTo>
                    <a:cubicBezTo>
                      <a:pt x="1946" y="5745"/>
                      <a:pt x="2584" y="3739"/>
                      <a:pt x="3101" y="2310"/>
                    </a:cubicBezTo>
                    <a:cubicBezTo>
                      <a:pt x="3344" y="1581"/>
                      <a:pt x="3557" y="1003"/>
                      <a:pt x="3709" y="608"/>
                    </a:cubicBezTo>
                    <a:cubicBezTo>
                      <a:pt x="3800" y="395"/>
                      <a:pt x="3861" y="213"/>
                      <a:pt x="3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3"/>
              <p:cNvSpPr/>
              <p:nvPr/>
            </p:nvSpPr>
            <p:spPr>
              <a:xfrm>
                <a:off x="4710783" y="3773493"/>
                <a:ext cx="391073" cy="526056"/>
              </a:xfrm>
              <a:custGeom>
                <a:rect b="b" l="l" r="r" t="t"/>
                <a:pathLst>
                  <a:path extrusionOk="0" h="27600" w="20518">
                    <a:moveTo>
                      <a:pt x="17235" y="1"/>
                    </a:moveTo>
                    <a:lnTo>
                      <a:pt x="16049" y="821"/>
                    </a:lnTo>
                    <a:cubicBezTo>
                      <a:pt x="15624" y="1125"/>
                      <a:pt x="15168" y="1460"/>
                      <a:pt x="14682" y="1794"/>
                    </a:cubicBezTo>
                    <a:cubicBezTo>
                      <a:pt x="13648" y="2615"/>
                      <a:pt x="12675" y="3466"/>
                      <a:pt x="11733" y="4378"/>
                    </a:cubicBezTo>
                    <a:cubicBezTo>
                      <a:pt x="9514" y="6627"/>
                      <a:pt x="7508" y="9119"/>
                      <a:pt x="5776" y="11794"/>
                    </a:cubicBezTo>
                    <a:cubicBezTo>
                      <a:pt x="3557" y="15168"/>
                      <a:pt x="1642" y="18390"/>
                      <a:pt x="31" y="21095"/>
                    </a:cubicBezTo>
                    <a:lnTo>
                      <a:pt x="0" y="21126"/>
                    </a:lnTo>
                    <a:lnTo>
                      <a:pt x="61" y="21186"/>
                    </a:lnTo>
                    <a:lnTo>
                      <a:pt x="4560" y="25867"/>
                    </a:lnTo>
                    <a:lnTo>
                      <a:pt x="5806" y="27144"/>
                    </a:lnTo>
                    <a:lnTo>
                      <a:pt x="6140" y="27478"/>
                    </a:lnTo>
                    <a:lnTo>
                      <a:pt x="6262" y="27600"/>
                    </a:lnTo>
                    <a:cubicBezTo>
                      <a:pt x="6232" y="27569"/>
                      <a:pt x="6201" y="27509"/>
                      <a:pt x="6171" y="27478"/>
                    </a:cubicBezTo>
                    <a:lnTo>
                      <a:pt x="5836" y="27144"/>
                    </a:lnTo>
                    <a:lnTo>
                      <a:pt x="4621" y="25807"/>
                    </a:lnTo>
                    <a:lnTo>
                      <a:pt x="186" y="21131"/>
                    </a:lnTo>
                    <a:lnTo>
                      <a:pt x="186" y="21131"/>
                    </a:lnTo>
                    <a:cubicBezTo>
                      <a:pt x="1820" y="18467"/>
                      <a:pt x="3724" y="15266"/>
                      <a:pt x="5928" y="11916"/>
                    </a:cubicBezTo>
                    <a:cubicBezTo>
                      <a:pt x="7630" y="9241"/>
                      <a:pt x="9636" y="6779"/>
                      <a:pt x="11855" y="4499"/>
                    </a:cubicBezTo>
                    <a:cubicBezTo>
                      <a:pt x="12767" y="3587"/>
                      <a:pt x="13739" y="2736"/>
                      <a:pt x="14773" y="1946"/>
                    </a:cubicBezTo>
                    <a:cubicBezTo>
                      <a:pt x="15229" y="1581"/>
                      <a:pt x="15685" y="1247"/>
                      <a:pt x="16080" y="943"/>
                    </a:cubicBezTo>
                    <a:lnTo>
                      <a:pt x="17258" y="127"/>
                    </a:lnTo>
                    <a:lnTo>
                      <a:pt x="17258" y="127"/>
                    </a:lnTo>
                    <a:lnTo>
                      <a:pt x="19636" y="609"/>
                    </a:lnTo>
                    <a:lnTo>
                      <a:pt x="20274" y="730"/>
                    </a:lnTo>
                    <a:cubicBezTo>
                      <a:pt x="20366" y="730"/>
                      <a:pt x="20426" y="761"/>
                      <a:pt x="20518" y="761"/>
                    </a:cubicBezTo>
                    <a:cubicBezTo>
                      <a:pt x="20426" y="730"/>
                      <a:pt x="20366" y="700"/>
                      <a:pt x="20274" y="700"/>
                    </a:cubicBezTo>
                    <a:lnTo>
                      <a:pt x="19666" y="548"/>
                    </a:lnTo>
                    <a:lnTo>
                      <a:pt x="17265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3"/>
              <p:cNvSpPr/>
              <p:nvPr/>
            </p:nvSpPr>
            <p:spPr>
              <a:xfrm>
                <a:off x="5028837" y="2682022"/>
                <a:ext cx="88076" cy="128331"/>
              </a:xfrm>
              <a:custGeom>
                <a:rect b="b" l="l" r="r" t="t"/>
                <a:pathLst>
                  <a:path extrusionOk="0" h="6733" w="4621">
                    <a:moveTo>
                      <a:pt x="1" y="0"/>
                    </a:moveTo>
                    <a:lnTo>
                      <a:pt x="31" y="3800"/>
                    </a:lnTo>
                    <a:cubicBezTo>
                      <a:pt x="1308" y="4286"/>
                      <a:pt x="2220" y="5380"/>
                      <a:pt x="2432" y="6718"/>
                    </a:cubicBezTo>
                    <a:cubicBezTo>
                      <a:pt x="2432" y="6728"/>
                      <a:pt x="2445" y="6733"/>
                      <a:pt x="2468" y="6733"/>
                    </a:cubicBezTo>
                    <a:cubicBezTo>
                      <a:pt x="2720" y="6733"/>
                      <a:pt x="4243" y="6143"/>
                      <a:pt x="4438" y="5502"/>
                    </a:cubicBezTo>
                    <a:cubicBezTo>
                      <a:pt x="4621" y="4803"/>
                      <a:pt x="4560" y="2766"/>
                      <a:pt x="4560" y="276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3"/>
              <p:cNvSpPr/>
              <p:nvPr/>
            </p:nvSpPr>
            <p:spPr>
              <a:xfrm>
                <a:off x="4979014" y="2181964"/>
                <a:ext cx="202798" cy="213300"/>
              </a:xfrm>
              <a:custGeom>
                <a:rect b="b" l="l" r="r" t="t"/>
                <a:pathLst>
                  <a:path extrusionOk="0" h="11191" w="10640">
                    <a:moveTo>
                      <a:pt x="1901" y="1"/>
                    </a:moveTo>
                    <a:cubicBezTo>
                      <a:pt x="1886" y="1"/>
                      <a:pt x="1871" y="2"/>
                      <a:pt x="1855" y="5"/>
                    </a:cubicBezTo>
                    <a:cubicBezTo>
                      <a:pt x="1520" y="96"/>
                      <a:pt x="1095" y="674"/>
                      <a:pt x="973" y="1039"/>
                    </a:cubicBezTo>
                    <a:cubicBezTo>
                      <a:pt x="882" y="1464"/>
                      <a:pt x="882" y="1920"/>
                      <a:pt x="943" y="2376"/>
                    </a:cubicBezTo>
                    <a:lnTo>
                      <a:pt x="1" y="3257"/>
                    </a:lnTo>
                    <a:lnTo>
                      <a:pt x="2007" y="4534"/>
                    </a:lnTo>
                    <a:cubicBezTo>
                      <a:pt x="2007" y="4534"/>
                      <a:pt x="2645" y="6084"/>
                      <a:pt x="3435" y="6814"/>
                    </a:cubicBezTo>
                    <a:cubicBezTo>
                      <a:pt x="4256" y="7513"/>
                      <a:pt x="5624" y="8972"/>
                      <a:pt x="5624" y="8972"/>
                    </a:cubicBezTo>
                    <a:lnTo>
                      <a:pt x="6232" y="11191"/>
                    </a:lnTo>
                    <a:lnTo>
                      <a:pt x="10639" y="10066"/>
                    </a:lnTo>
                    <a:lnTo>
                      <a:pt x="8755" y="3683"/>
                    </a:lnTo>
                    <a:lnTo>
                      <a:pt x="8208" y="2011"/>
                    </a:lnTo>
                    <a:cubicBezTo>
                      <a:pt x="8208" y="2011"/>
                      <a:pt x="7600" y="1081"/>
                      <a:pt x="6730" y="1081"/>
                    </a:cubicBezTo>
                    <a:cubicBezTo>
                      <a:pt x="6499" y="1081"/>
                      <a:pt x="6250" y="1146"/>
                      <a:pt x="5989" y="1312"/>
                    </a:cubicBezTo>
                    <a:cubicBezTo>
                      <a:pt x="5989" y="1312"/>
                      <a:pt x="6141" y="765"/>
                      <a:pt x="5593" y="735"/>
                    </a:cubicBezTo>
                    <a:cubicBezTo>
                      <a:pt x="5168" y="735"/>
                      <a:pt x="4712" y="765"/>
                      <a:pt x="4286" y="856"/>
                    </a:cubicBezTo>
                    <a:cubicBezTo>
                      <a:pt x="3952" y="643"/>
                      <a:pt x="3587" y="491"/>
                      <a:pt x="3192" y="461"/>
                    </a:cubicBezTo>
                    <a:cubicBezTo>
                      <a:pt x="2888" y="461"/>
                      <a:pt x="2615" y="491"/>
                      <a:pt x="2341" y="552"/>
                    </a:cubicBezTo>
                    <a:cubicBezTo>
                      <a:pt x="2341" y="552"/>
                      <a:pt x="2203" y="1"/>
                      <a:pt x="190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5074600" y="2206971"/>
                <a:ext cx="41741" cy="68635"/>
              </a:xfrm>
              <a:custGeom>
                <a:rect b="b" l="l" r="r" t="t"/>
                <a:pathLst>
                  <a:path extrusionOk="0" h="3601" w="2190">
                    <a:moveTo>
                      <a:pt x="1186" y="0"/>
                    </a:moveTo>
                    <a:lnTo>
                      <a:pt x="1186" y="0"/>
                    </a:lnTo>
                    <a:cubicBezTo>
                      <a:pt x="1186" y="0"/>
                      <a:pt x="1065" y="0"/>
                      <a:pt x="882" y="91"/>
                    </a:cubicBezTo>
                    <a:cubicBezTo>
                      <a:pt x="639" y="213"/>
                      <a:pt x="457" y="426"/>
                      <a:pt x="305" y="669"/>
                    </a:cubicBezTo>
                    <a:cubicBezTo>
                      <a:pt x="123" y="1034"/>
                      <a:pt x="1" y="1429"/>
                      <a:pt x="31" y="1854"/>
                    </a:cubicBezTo>
                    <a:cubicBezTo>
                      <a:pt x="31" y="2067"/>
                      <a:pt x="31" y="2310"/>
                      <a:pt x="62" y="2553"/>
                    </a:cubicBezTo>
                    <a:cubicBezTo>
                      <a:pt x="92" y="2675"/>
                      <a:pt x="123" y="2796"/>
                      <a:pt x="123" y="2918"/>
                    </a:cubicBezTo>
                    <a:cubicBezTo>
                      <a:pt x="153" y="3070"/>
                      <a:pt x="183" y="3192"/>
                      <a:pt x="214" y="3344"/>
                    </a:cubicBezTo>
                    <a:cubicBezTo>
                      <a:pt x="366" y="3519"/>
                      <a:pt x="573" y="3600"/>
                      <a:pt x="778" y="3600"/>
                    </a:cubicBezTo>
                    <a:cubicBezTo>
                      <a:pt x="1104" y="3600"/>
                      <a:pt x="1427" y="3395"/>
                      <a:pt x="1521" y="3040"/>
                    </a:cubicBezTo>
                    <a:cubicBezTo>
                      <a:pt x="1642" y="2553"/>
                      <a:pt x="1490" y="2158"/>
                      <a:pt x="1521" y="1854"/>
                    </a:cubicBezTo>
                    <a:cubicBezTo>
                      <a:pt x="1521" y="1581"/>
                      <a:pt x="1673" y="1368"/>
                      <a:pt x="1916" y="1246"/>
                    </a:cubicBezTo>
                    <a:cubicBezTo>
                      <a:pt x="2007" y="1216"/>
                      <a:pt x="2098" y="1216"/>
                      <a:pt x="2189" y="1216"/>
                    </a:cubicBezTo>
                    <a:cubicBezTo>
                      <a:pt x="2189" y="1216"/>
                      <a:pt x="2138" y="1165"/>
                      <a:pt x="2023" y="1165"/>
                    </a:cubicBezTo>
                    <a:cubicBezTo>
                      <a:pt x="1984" y="1165"/>
                      <a:pt x="1939" y="1170"/>
                      <a:pt x="1885" y="1185"/>
                    </a:cubicBezTo>
                    <a:cubicBezTo>
                      <a:pt x="1764" y="1216"/>
                      <a:pt x="1642" y="1277"/>
                      <a:pt x="1582" y="1398"/>
                    </a:cubicBezTo>
                    <a:cubicBezTo>
                      <a:pt x="1460" y="1520"/>
                      <a:pt x="1399" y="1672"/>
                      <a:pt x="1399" y="1824"/>
                    </a:cubicBezTo>
                    <a:cubicBezTo>
                      <a:pt x="1338" y="2189"/>
                      <a:pt x="1460" y="2614"/>
                      <a:pt x="1369" y="3009"/>
                    </a:cubicBezTo>
                    <a:cubicBezTo>
                      <a:pt x="1308" y="3192"/>
                      <a:pt x="1156" y="3344"/>
                      <a:pt x="974" y="3404"/>
                    </a:cubicBezTo>
                    <a:cubicBezTo>
                      <a:pt x="913" y="3420"/>
                      <a:pt x="860" y="3427"/>
                      <a:pt x="806" y="3427"/>
                    </a:cubicBezTo>
                    <a:cubicBezTo>
                      <a:pt x="753" y="3427"/>
                      <a:pt x="700" y="3420"/>
                      <a:pt x="639" y="3404"/>
                    </a:cubicBezTo>
                    <a:cubicBezTo>
                      <a:pt x="548" y="3404"/>
                      <a:pt x="457" y="3344"/>
                      <a:pt x="396" y="3252"/>
                    </a:cubicBezTo>
                    <a:cubicBezTo>
                      <a:pt x="366" y="3131"/>
                      <a:pt x="335" y="3009"/>
                      <a:pt x="335" y="2888"/>
                    </a:cubicBezTo>
                    <a:cubicBezTo>
                      <a:pt x="305" y="2766"/>
                      <a:pt x="305" y="2644"/>
                      <a:pt x="275" y="2553"/>
                    </a:cubicBezTo>
                    <a:cubicBezTo>
                      <a:pt x="244" y="2310"/>
                      <a:pt x="214" y="2097"/>
                      <a:pt x="214" y="1854"/>
                    </a:cubicBezTo>
                    <a:cubicBezTo>
                      <a:pt x="183" y="1459"/>
                      <a:pt x="275" y="1094"/>
                      <a:pt x="457" y="760"/>
                    </a:cubicBezTo>
                    <a:cubicBezTo>
                      <a:pt x="609" y="426"/>
                      <a:pt x="882" y="152"/>
                      <a:pt x="1186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5104734" y="2249723"/>
                <a:ext cx="20871" cy="3984"/>
              </a:xfrm>
              <a:custGeom>
                <a:rect b="b" l="l" r="r" t="t"/>
                <a:pathLst>
                  <a:path extrusionOk="0" h="209" w="1095">
                    <a:moveTo>
                      <a:pt x="671" y="0"/>
                    </a:moveTo>
                    <a:cubicBezTo>
                      <a:pt x="631" y="0"/>
                      <a:pt x="590" y="2"/>
                      <a:pt x="548" y="6"/>
                    </a:cubicBezTo>
                    <a:cubicBezTo>
                      <a:pt x="244" y="37"/>
                      <a:pt x="1" y="128"/>
                      <a:pt x="1" y="158"/>
                    </a:cubicBezTo>
                    <a:cubicBezTo>
                      <a:pt x="18" y="194"/>
                      <a:pt x="109" y="209"/>
                      <a:pt x="236" y="209"/>
                    </a:cubicBezTo>
                    <a:cubicBezTo>
                      <a:pt x="326" y="209"/>
                      <a:pt x="434" y="201"/>
                      <a:pt x="548" y="189"/>
                    </a:cubicBezTo>
                    <a:cubicBezTo>
                      <a:pt x="852" y="189"/>
                      <a:pt x="1095" y="158"/>
                      <a:pt x="1095" y="98"/>
                    </a:cubicBezTo>
                    <a:cubicBezTo>
                      <a:pt x="1095" y="71"/>
                      <a:pt x="915" y="0"/>
                      <a:pt x="6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5047382" y="2198280"/>
                <a:ext cx="33622" cy="93870"/>
              </a:xfrm>
              <a:custGeom>
                <a:rect b="b" l="l" r="r" t="t"/>
                <a:pathLst>
                  <a:path extrusionOk="0" h="4925" w="1764">
                    <a:moveTo>
                      <a:pt x="912" y="0"/>
                    </a:moveTo>
                    <a:cubicBezTo>
                      <a:pt x="821" y="0"/>
                      <a:pt x="730" y="31"/>
                      <a:pt x="639" y="91"/>
                    </a:cubicBezTo>
                    <a:cubicBezTo>
                      <a:pt x="426" y="243"/>
                      <a:pt x="244" y="456"/>
                      <a:pt x="183" y="699"/>
                    </a:cubicBezTo>
                    <a:cubicBezTo>
                      <a:pt x="61" y="1064"/>
                      <a:pt x="0" y="1459"/>
                      <a:pt x="0" y="1854"/>
                    </a:cubicBezTo>
                    <a:cubicBezTo>
                      <a:pt x="0" y="2310"/>
                      <a:pt x="0" y="2766"/>
                      <a:pt x="61" y="3222"/>
                    </a:cubicBezTo>
                    <a:cubicBezTo>
                      <a:pt x="92" y="3465"/>
                      <a:pt x="122" y="3708"/>
                      <a:pt x="152" y="3921"/>
                    </a:cubicBezTo>
                    <a:cubicBezTo>
                      <a:pt x="213" y="4164"/>
                      <a:pt x="274" y="4377"/>
                      <a:pt x="396" y="4590"/>
                    </a:cubicBezTo>
                    <a:cubicBezTo>
                      <a:pt x="517" y="4803"/>
                      <a:pt x="730" y="4924"/>
                      <a:pt x="943" y="4924"/>
                    </a:cubicBezTo>
                    <a:cubicBezTo>
                      <a:pt x="1155" y="4924"/>
                      <a:pt x="1338" y="4863"/>
                      <a:pt x="1490" y="4711"/>
                    </a:cubicBezTo>
                    <a:cubicBezTo>
                      <a:pt x="1672" y="4529"/>
                      <a:pt x="1763" y="4256"/>
                      <a:pt x="1733" y="3982"/>
                    </a:cubicBezTo>
                    <a:cubicBezTo>
                      <a:pt x="1733" y="3800"/>
                      <a:pt x="1672" y="3708"/>
                      <a:pt x="1672" y="3708"/>
                    </a:cubicBezTo>
                    <a:cubicBezTo>
                      <a:pt x="1672" y="3800"/>
                      <a:pt x="1642" y="3891"/>
                      <a:pt x="1642" y="3982"/>
                    </a:cubicBezTo>
                    <a:cubicBezTo>
                      <a:pt x="1642" y="4195"/>
                      <a:pt x="1551" y="4438"/>
                      <a:pt x="1368" y="4590"/>
                    </a:cubicBezTo>
                    <a:cubicBezTo>
                      <a:pt x="1293" y="4691"/>
                      <a:pt x="1175" y="4750"/>
                      <a:pt x="1034" y="4750"/>
                    </a:cubicBezTo>
                    <a:cubicBezTo>
                      <a:pt x="1004" y="4750"/>
                      <a:pt x="974" y="4747"/>
                      <a:pt x="943" y="4742"/>
                    </a:cubicBezTo>
                    <a:cubicBezTo>
                      <a:pt x="791" y="4742"/>
                      <a:pt x="639" y="4651"/>
                      <a:pt x="547" y="4468"/>
                    </a:cubicBezTo>
                    <a:cubicBezTo>
                      <a:pt x="365" y="4073"/>
                      <a:pt x="274" y="3648"/>
                      <a:pt x="244" y="3192"/>
                    </a:cubicBezTo>
                    <a:cubicBezTo>
                      <a:pt x="213" y="2736"/>
                      <a:pt x="183" y="2280"/>
                      <a:pt x="183" y="1854"/>
                    </a:cubicBezTo>
                    <a:cubicBezTo>
                      <a:pt x="183" y="1459"/>
                      <a:pt x="213" y="1094"/>
                      <a:pt x="304" y="760"/>
                    </a:cubicBezTo>
                    <a:cubicBezTo>
                      <a:pt x="365" y="517"/>
                      <a:pt x="487" y="304"/>
                      <a:pt x="669" y="152"/>
                    </a:cubicBezTo>
                    <a:cubicBezTo>
                      <a:pt x="821" y="31"/>
                      <a:pt x="912" y="0"/>
                      <a:pt x="912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5016086" y="2191761"/>
                <a:ext cx="30725" cy="81310"/>
              </a:xfrm>
              <a:custGeom>
                <a:rect b="b" l="l" r="r" t="t"/>
                <a:pathLst>
                  <a:path extrusionOk="0" h="4266" w="1612">
                    <a:moveTo>
                      <a:pt x="1031" y="0"/>
                    </a:moveTo>
                    <a:cubicBezTo>
                      <a:pt x="989" y="0"/>
                      <a:pt x="928" y="8"/>
                      <a:pt x="852" y="38"/>
                    </a:cubicBezTo>
                    <a:cubicBezTo>
                      <a:pt x="670" y="160"/>
                      <a:pt x="487" y="312"/>
                      <a:pt x="396" y="525"/>
                    </a:cubicBezTo>
                    <a:cubicBezTo>
                      <a:pt x="153" y="1163"/>
                      <a:pt x="31" y="1862"/>
                      <a:pt x="31" y="2531"/>
                    </a:cubicBezTo>
                    <a:cubicBezTo>
                      <a:pt x="1" y="2926"/>
                      <a:pt x="62" y="3321"/>
                      <a:pt x="153" y="3686"/>
                    </a:cubicBezTo>
                    <a:cubicBezTo>
                      <a:pt x="240" y="4003"/>
                      <a:pt x="518" y="4265"/>
                      <a:pt x="858" y="4265"/>
                    </a:cubicBezTo>
                    <a:cubicBezTo>
                      <a:pt x="876" y="4265"/>
                      <a:pt x="894" y="4265"/>
                      <a:pt x="913" y="4263"/>
                    </a:cubicBezTo>
                    <a:cubicBezTo>
                      <a:pt x="1490" y="4081"/>
                      <a:pt x="1612" y="3716"/>
                      <a:pt x="1551" y="3716"/>
                    </a:cubicBezTo>
                    <a:cubicBezTo>
                      <a:pt x="1551" y="3716"/>
                      <a:pt x="1521" y="3777"/>
                      <a:pt x="1399" y="3868"/>
                    </a:cubicBezTo>
                    <a:cubicBezTo>
                      <a:pt x="1247" y="3990"/>
                      <a:pt x="1065" y="4081"/>
                      <a:pt x="882" y="4142"/>
                    </a:cubicBezTo>
                    <a:cubicBezTo>
                      <a:pt x="609" y="4111"/>
                      <a:pt x="396" y="3898"/>
                      <a:pt x="335" y="3625"/>
                    </a:cubicBezTo>
                    <a:cubicBezTo>
                      <a:pt x="244" y="3260"/>
                      <a:pt x="214" y="2895"/>
                      <a:pt x="214" y="2531"/>
                    </a:cubicBezTo>
                    <a:cubicBezTo>
                      <a:pt x="214" y="1862"/>
                      <a:pt x="335" y="1193"/>
                      <a:pt x="548" y="555"/>
                    </a:cubicBezTo>
                    <a:cubicBezTo>
                      <a:pt x="609" y="373"/>
                      <a:pt x="730" y="221"/>
                      <a:pt x="882" y="129"/>
                    </a:cubicBezTo>
                    <a:cubicBezTo>
                      <a:pt x="1004" y="38"/>
                      <a:pt x="1095" y="38"/>
                      <a:pt x="1095" y="8"/>
                    </a:cubicBezTo>
                    <a:cubicBezTo>
                      <a:pt x="1095" y="8"/>
                      <a:pt x="1072" y="0"/>
                      <a:pt x="103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4995234" y="2192485"/>
                <a:ext cx="28990" cy="35585"/>
              </a:xfrm>
              <a:custGeom>
                <a:rect b="b" l="l" r="r" t="t"/>
                <a:pathLst>
                  <a:path extrusionOk="0" h="1867" w="1521">
                    <a:moveTo>
                      <a:pt x="1521" y="0"/>
                    </a:moveTo>
                    <a:cubicBezTo>
                      <a:pt x="1490" y="0"/>
                      <a:pt x="1429" y="183"/>
                      <a:pt x="1338" y="487"/>
                    </a:cubicBezTo>
                    <a:cubicBezTo>
                      <a:pt x="1277" y="851"/>
                      <a:pt x="1125" y="1216"/>
                      <a:pt x="882" y="1520"/>
                    </a:cubicBezTo>
                    <a:cubicBezTo>
                      <a:pt x="820" y="1623"/>
                      <a:pt x="716" y="1684"/>
                      <a:pt x="608" y="1684"/>
                    </a:cubicBezTo>
                    <a:cubicBezTo>
                      <a:pt x="557" y="1684"/>
                      <a:pt x="505" y="1671"/>
                      <a:pt x="457" y="1642"/>
                    </a:cubicBezTo>
                    <a:cubicBezTo>
                      <a:pt x="305" y="1550"/>
                      <a:pt x="214" y="1429"/>
                      <a:pt x="183" y="1246"/>
                    </a:cubicBezTo>
                    <a:cubicBezTo>
                      <a:pt x="122" y="973"/>
                      <a:pt x="153" y="790"/>
                      <a:pt x="122" y="790"/>
                    </a:cubicBezTo>
                    <a:cubicBezTo>
                      <a:pt x="31" y="942"/>
                      <a:pt x="1" y="1125"/>
                      <a:pt x="62" y="1277"/>
                    </a:cubicBezTo>
                    <a:cubicBezTo>
                      <a:pt x="62" y="1490"/>
                      <a:pt x="183" y="1672"/>
                      <a:pt x="366" y="1794"/>
                    </a:cubicBezTo>
                    <a:cubicBezTo>
                      <a:pt x="432" y="1838"/>
                      <a:pt x="532" y="1866"/>
                      <a:pt x="628" y="1866"/>
                    </a:cubicBezTo>
                    <a:cubicBezTo>
                      <a:pt x="663" y="1866"/>
                      <a:pt x="698" y="1862"/>
                      <a:pt x="730" y="1854"/>
                    </a:cubicBezTo>
                    <a:cubicBezTo>
                      <a:pt x="852" y="1824"/>
                      <a:pt x="973" y="1733"/>
                      <a:pt x="1065" y="1642"/>
                    </a:cubicBezTo>
                    <a:cubicBezTo>
                      <a:pt x="1308" y="1307"/>
                      <a:pt x="1460" y="912"/>
                      <a:pt x="1490" y="487"/>
                    </a:cubicBezTo>
                    <a:cubicBezTo>
                      <a:pt x="1521" y="335"/>
                      <a:pt x="1521" y="183"/>
                      <a:pt x="152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3"/>
              <p:cNvSpPr/>
              <p:nvPr/>
            </p:nvSpPr>
            <p:spPr>
              <a:xfrm>
                <a:off x="5092574" y="2275549"/>
                <a:ext cx="35928" cy="21805"/>
              </a:xfrm>
              <a:custGeom>
                <a:rect b="b" l="l" r="r" t="t"/>
                <a:pathLst>
                  <a:path extrusionOk="0" h="1144" w="1885">
                    <a:moveTo>
                      <a:pt x="242" y="1"/>
                    </a:moveTo>
                    <a:cubicBezTo>
                      <a:pt x="162" y="1"/>
                      <a:pt x="81" y="7"/>
                      <a:pt x="0" y="19"/>
                    </a:cubicBezTo>
                    <a:cubicBezTo>
                      <a:pt x="365" y="141"/>
                      <a:pt x="699" y="293"/>
                      <a:pt x="1034" y="445"/>
                    </a:cubicBezTo>
                    <a:cubicBezTo>
                      <a:pt x="1307" y="657"/>
                      <a:pt x="1611" y="901"/>
                      <a:pt x="1885" y="1144"/>
                    </a:cubicBezTo>
                    <a:cubicBezTo>
                      <a:pt x="1763" y="749"/>
                      <a:pt x="1490" y="445"/>
                      <a:pt x="1125" y="262"/>
                    </a:cubicBezTo>
                    <a:cubicBezTo>
                      <a:pt x="859" y="93"/>
                      <a:pt x="554" y="1"/>
                      <a:pt x="242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3"/>
              <p:cNvSpPr/>
              <p:nvPr/>
            </p:nvSpPr>
            <p:spPr>
              <a:xfrm>
                <a:off x="5091983" y="2317042"/>
                <a:ext cx="51005" cy="23005"/>
              </a:xfrm>
              <a:custGeom>
                <a:rect b="b" l="l" r="r" t="t"/>
                <a:pathLst>
                  <a:path extrusionOk="0" h="1207" w="2676">
                    <a:moveTo>
                      <a:pt x="2676" y="0"/>
                    </a:moveTo>
                    <a:cubicBezTo>
                      <a:pt x="2281" y="335"/>
                      <a:pt x="1885" y="578"/>
                      <a:pt x="1429" y="821"/>
                    </a:cubicBezTo>
                    <a:cubicBezTo>
                      <a:pt x="973" y="973"/>
                      <a:pt x="487" y="1094"/>
                      <a:pt x="1" y="1155"/>
                    </a:cubicBezTo>
                    <a:cubicBezTo>
                      <a:pt x="170" y="1190"/>
                      <a:pt x="340" y="1207"/>
                      <a:pt x="509" y="1207"/>
                    </a:cubicBezTo>
                    <a:cubicBezTo>
                      <a:pt x="1377" y="1207"/>
                      <a:pt x="2218" y="763"/>
                      <a:pt x="2676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3"/>
              <p:cNvSpPr/>
              <p:nvPr/>
            </p:nvSpPr>
            <p:spPr>
              <a:xfrm>
                <a:off x="4976708" y="2175674"/>
                <a:ext cx="41151" cy="68387"/>
              </a:xfrm>
              <a:custGeom>
                <a:rect b="b" l="l" r="r" t="t"/>
                <a:pathLst>
                  <a:path extrusionOk="0" h="3588" w="2159">
                    <a:moveTo>
                      <a:pt x="2158" y="1"/>
                    </a:moveTo>
                    <a:cubicBezTo>
                      <a:pt x="1976" y="669"/>
                      <a:pt x="1702" y="1338"/>
                      <a:pt x="1368" y="1976"/>
                    </a:cubicBezTo>
                    <a:cubicBezTo>
                      <a:pt x="973" y="2554"/>
                      <a:pt x="517" y="3101"/>
                      <a:pt x="0" y="3587"/>
                    </a:cubicBezTo>
                    <a:cubicBezTo>
                      <a:pt x="1307" y="2827"/>
                      <a:pt x="2097" y="1490"/>
                      <a:pt x="2158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3"/>
              <p:cNvSpPr/>
              <p:nvPr/>
            </p:nvSpPr>
            <p:spPr>
              <a:xfrm>
                <a:off x="5023634" y="2366274"/>
                <a:ext cx="261065" cy="396334"/>
              </a:xfrm>
              <a:custGeom>
                <a:rect b="b" l="l" r="r" t="t"/>
                <a:pathLst>
                  <a:path extrusionOk="0" h="20794" w="13697">
                    <a:moveTo>
                      <a:pt x="8268" y="1"/>
                    </a:moveTo>
                    <a:lnTo>
                      <a:pt x="3891" y="1521"/>
                    </a:lnTo>
                    <a:lnTo>
                      <a:pt x="4924" y="10092"/>
                    </a:lnTo>
                    <a:cubicBezTo>
                      <a:pt x="4924" y="10092"/>
                      <a:pt x="2462" y="5594"/>
                      <a:pt x="2006" y="4317"/>
                    </a:cubicBezTo>
                    <a:cubicBezTo>
                      <a:pt x="1368" y="2432"/>
                      <a:pt x="61" y="1825"/>
                      <a:pt x="61" y="1825"/>
                    </a:cubicBezTo>
                    <a:lnTo>
                      <a:pt x="0" y="16384"/>
                    </a:lnTo>
                    <a:cubicBezTo>
                      <a:pt x="0" y="16384"/>
                      <a:pt x="6201" y="20700"/>
                      <a:pt x="8754" y="20791"/>
                    </a:cubicBezTo>
                    <a:cubicBezTo>
                      <a:pt x="8790" y="20793"/>
                      <a:pt x="8826" y="20793"/>
                      <a:pt x="8862" y="20793"/>
                    </a:cubicBezTo>
                    <a:cubicBezTo>
                      <a:pt x="11374" y="20793"/>
                      <a:pt x="13696" y="17654"/>
                      <a:pt x="12827" y="12919"/>
                    </a:cubicBezTo>
                    <a:cubicBezTo>
                      <a:pt x="11946" y="7995"/>
                      <a:pt x="8268" y="1"/>
                      <a:pt x="8268" y="1"/>
                    </a:cubicBezTo>
                    <a:close/>
                  </a:path>
                </a:pathLst>
              </a:custGeom>
              <a:solidFill>
                <a:srgbClr val="A37F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3"/>
              <p:cNvSpPr/>
              <p:nvPr/>
            </p:nvSpPr>
            <p:spPr>
              <a:xfrm>
                <a:off x="5097777" y="2395246"/>
                <a:ext cx="43476" cy="244502"/>
              </a:xfrm>
              <a:custGeom>
                <a:rect b="b" l="l" r="r" t="t"/>
                <a:pathLst>
                  <a:path extrusionOk="0" h="12828" w="2281">
                    <a:moveTo>
                      <a:pt x="1" y="1"/>
                    </a:moveTo>
                    <a:cubicBezTo>
                      <a:pt x="1" y="153"/>
                      <a:pt x="31" y="335"/>
                      <a:pt x="62" y="517"/>
                    </a:cubicBezTo>
                    <a:cubicBezTo>
                      <a:pt x="92" y="882"/>
                      <a:pt x="122" y="1338"/>
                      <a:pt x="183" y="1916"/>
                    </a:cubicBezTo>
                    <a:cubicBezTo>
                      <a:pt x="335" y="3101"/>
                      <a:pt x="487" y="4712"/>
                      <a:pt x="700" y="6505"/>
                    </a:cubicBezTo>
                    <a:cubicBezTo>
                      <a:pt x="791" y="7204"/>
                      <a:pt x="882" y="7873"/>
                      <a:pt x="943" y="8511"/>
                    </a:cubicBezTo>
                    <a:cubicBezTo>
                      <a:pt x="1065" y="9150"/>
                      <a:pt x="1186" y="9758"/>
                      <a:pt x="1277" y="10305"/>
                    </a:cubicBezTo>
                    <a:cubicBezTo>
                      <a:pt x="1369" y="10761"/>
                      <a:pt x="1521" y="11247"/>
                      <a:pt x="1673" y="11673"/>
                    </a:cubicBezTo>
                    <a:cubicBezTo>
                      <a:pt x="1794" y="11976"/>
                      <a:pt x="1916" y="12280"/>
                      <a:pt x="2068" y="12554"/>
                    </a:cubicBezTo>
                    <a:cubicBezTo>
                      <a:pt x="2098" y="12645"/>
                      <a:pt x="2159" y="12736"/>
                      <a:pt x="2250" y="12828"/>
                    </a:cubicBezTo>
                    <a:cubicBezTo>
                      <a:pt x="2280" y="12828"/>
                      <a:pt x="2037" y="12402"/>
                      <a:pt x="1764" y="11642"/>
                    </a:cubicBezTo>
                    <a:cubicBezTo>
                      <a:pt x="1612" y="11186"/>
                      <a:pt x="1490" y="10730"/>
                      <a:pt x="1429" y="10274"/>
                    </a:cubicBezTo>
                    <a:cubicBezTo>
                      <a:pt x="1338" y="9727"/>
                      <a:pt x="1217" y="9119"/>
                      <a:pt x="1125" y="8481"/>
                    </a:cubicBezTo>
                    <a:cubicBezTo>
                      <a:pt x="1034" y="7843"/>
                      <a:pt x="973" y="7174"/>
                      <a:pt x="882" y="6475"/>
                    </a:cubicBezTo>
                    <a:cubicBezTo>
                      <a:pt x="669" y="4682"/>
                      <a:pt x="457" y="3071"/>
                      <a:pt x="305" y="1885"/>
                    </a:cubicBezTo>
                    <a:cubicBezTo>
                      <a:pt x="244" y="1338"/>
                      <a:pt x="153" y="882"/>
                      <a:pt x="122" y="487"/>
                    </a:cubicBezTo>
                    <a:cubicBezTo>
                      <a:pt x="92" y="335"/>
                      <a:pt x="62" y="15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3"/>
              <p:cNvSpPr/>
              <p:nvPr/>
            </p:nvSpPr>
            <p:spPr>
              <a:xfrm>
                <a:off x="5140662" y="2655758"/>
                <a:ext cx="130942" cy="106603"/>
              </a:xfrm>
              <a:custGeom>
                <a:rect b="b" l="l" r="r" t="t"/>
                <a:pathLst>
                  <a:path extrusionOk="0" h="5593" w="6870">
                    <a:moveTo>
                      <a:pt x="6335" y="1"/>
                    </a:moveTo>
                    <a:cubicBezTo>
                      <a:pt x="5408" y="1"/>
                      <a:pt x="3520" y="734"/>
                      <a:pt x="2644" y="1318"/>
                    </a:cubicBezTo>
                    <a:cubicBezTo>
                      <a:pt x="1459" y="2199"/>
                      <a:pt x="517" y="3385"/>
                      <a:pt x="0" y="4783"/>
                    </a:cubicBezTo>
                    <a:cubicBezTo>
                      <a:pt x="0" y="4783"/>
                      <a:pt x="1398" y="5593"/>
                      <a:pt x="2771" y="5593"/>
                    </a:cubicBezTo>
                    <a:cubicBezTo>
                      <a:pt x="3080" y="5593"/>
                      <a:pt x="3388" y="5552"/>
                      <a:pt x="3678" y="5451"/>
                    </a:cubicBezTo>
                    <a:cubicBezTo>
                      <a:pt x="5958" y="4661"/>
                      <a:pt x="6839" y="1804"/>
                      <a:pt x="6870" y="315"/>
                    </a:cubicBezTo>
                    <a:cubicBezTo>
                      <a:pt x="6870" y="92"/>
                      <a:pt x="6662" y="1"/>
                      <a:pt x="6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3"/>
              <p:cNvSpPr/>
              <p:nvPr/>
            </p:nvSpPr>
            <p:spPr>
              <a:xfrm>
                <a:off x="4561886" y="2270689"/>
                <a:ext cx="546336" cy="870127"/>
              </a:xfrm>
              <a:custGeom>
                <a:rect b="b" l="l" r="r" t="t"/>
                <a:pathLst>
                  <a:path extrusionOk="0" h="45652" w="28664">
                    <a:moveTo>
                      <a:pt x="11186" y="1"/>
                    </a:moveTo>
                    <a:lnTo>
                      <a:pt x="10001" y="1156"/>
                    </a:lnTo>
                    <a:cubicBezTo>
                      <a:pt x="10001" y="1156"/>
                      <a:pt x="1764" y="5137"/>
                      <a:pt x="882" y="7599"/>
                    </a:cubicBezTo>
                    <a:cubicBezTo>
                      <a:pt x="1" y="10031"/>
                      <a:pt x="1490" y="16293"/>
                      <a:pt x="1490" y="16293"/>
                    </a:cubicBezTo>
                    <a:lnTo>
                      <a:pt x="4742" y="33223"/>
                    </a:lnTo>
                    <a:lnTo>
                      <a:pt x="5411" y="39545"/>
                    </a:lnTo>
                    <a:lnTo>
                      <a:pt x="3648" y="42098"/>
                    </a:lnTo>
                    <a:lnTo>
                      <a:pt x="4408" y="44712"/>
                    </a:lnTo>
                    <a:cubicBezTo>
                      <a:pt x="8777" y="45296"/>
                      <a:pt x="13006" y="45651"/>
                      <a:pt x="17019" y="45651"/>
                    </a:cubicBezTo>
                    <a:cubicBezTo>
                      <a:pt x="21158" y="45651"/>
                      <a:pt x="25068" y="45273"/>
                      <a:pt x="28664" y="44378"/>
                    </a:cubicBezTo>
                    <a:lnTo>
                      <a:pt x="28178" y="38573"/>
                    </a:lnTo>
                    <a:lnTo>
                      <a:pt x="24925" y="25047"/>
                    </a:lnTo>
                    <a:lnTo>
                      <a:pt x="24500" y="13709"/>
                    </a:lnTo>
                    <a:lnTo>
                      <a:pt x="24287" y="6840"/>
                    </a:lnTo>
                    <a:lnTo>
                      <a:pt x="19849" y="3223"/>
                    </a:lnTo>
                    <a:cubicBezTo>
                      <a:pt x="19849" y="3223"/>
                      <a:pt x="19279" y="4833"/>
                      <a:pt x="17804" y="4833"/>
                    </a:cubicBezTo>
                    <a:cubicBezTo>
                      <a:pt x="17646" y="4833"/>
                      <a:pt x="17476" y="4814"/>
                      <a:pt x="17296" y="4773"/>
                    </a:cubicBezTo>
                    <a:cubicBezTo>
                      <a:pt x="15472" y="4347"/>
                      <a:pt x="11186" y="1"/>
                      <a:pt x="11186" y="1"/>
                    </a:cubicBezTo>
                    <a:close/>
                  </a:path>
                </a:pathLst>
              </a:custGeom>
              <a:solidFill>
                <a:srgbClr val="A37F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3"/>
              <p:cNvSpPr/>
              <p:nvPr/>
            </p:nvSpPr>
            <p:spPr>
              <a:xfrm>
                <a:off x="4521346" y="2364292"/>
                <a:ext cx="553274" cy="569055"/>
              </a:xfrm>
              <a:custGeom>
                <a:rect b="b" l="l" r="r" t="t"/>
                <a:pathLst>
                  <a:path extrusionOk="0" h="29856" w="29028">
                    <a:moveTo>
                      <a:pt x="6764" y="0"/>
                    </a:moveTo>
                    <a:cubicBezTo>
                      <a:pt x="5966" y="0"/>
                      <a:pt x="5140" y="303"/>
                      <a:pt x="4316" y="1047"/>
                    </a:cubicBezTo>
                    <a:cubicBezTo>
                      <a:pt x="0" y="4968"/>
                      <a:pt x="3921" y="12962"/>
                      <a:pt x="3921" y="12962"/>
                    </a:cubicBezTo>
                    <a:cubicBezTo>
                      <a:pt x="4164" y="13205"/>
                      <a:pt x="9362" y="27005"/>
                      <a:pt x="13009" y="28707"/>
                    </a:cubicBezTo>
                    <a:cubicBezTo>
                      <a:pt x="14902" y="29583"/>
                      <a:pt x="16392" y="29855"/>
                      <a:pt x="17612" y="29855"/>
                    </a:cubicBezTo>
                    <a:cubicBezTo>
                      <a:pt x="18763" y="29855"/>
                      <a:pt x="19674" y="29613"/>
                      <a:pt x="20456" y="29406"/>
                    </a:cubicBezTo>
                    <a:cubicBezTo>
                      <a:pt x="22037" y="28950"/>
                      <a:pt x="29028" y="24026"/>
                      <a:pt x="29028" y="24026"/>
                    </a:cubicBezTo>
                    <a:cubicBezTo>
                      <a:pt x="29028" y="24026"/>
                      <a:pt x="28542" y="20713"/>
                      <a:pt x="26505" y="20622"/>
                    </a:cubicBezTo>
                    <a:cubicBezTo>
                      <a:pt x="26255" y="20610"/>
                      <a:pt x="26004" y="20604"/>
                      <a:pt x="25754" y="20604"/>
                    </a:cubicBezTo>
                    <a:cubicBezTo>
                      <a:pt x="24728" y="20604"/>
                      <a:pt x="23701" y="20706"/>
                      <a:pt x="22675" y="20926"/>
                    </a:cubicBezTo>
                    <a:lnTo>
                      <a:pt x="20213" y="19284"/>
                    </a:lnTo>
                    <a:cubicBezTo>
                      <a:pt x="20213" y="19284"/>
                      <a:pt x="18785" y="16488"/>
                      <a:pt x="17964" y="16366"/>
                    </a:cubicBezTo>
                    <a:lnTo>
                      <a:pt x="13192" y="5728"/>
                    </a:lnTo>
                    <a:cubicBezTo>
                      <a:pt x="13192" y="5728"/>
                      <a:pt x="10238" y="0"/>
                      <a:pt x="6764" y="0"/>
                    </a:cubicBezTo>
                    <a:close/>
                  </a:path>
                </a:pathLst>
              </a:custGeom>
              <a:solidFill>
                <a:srgbClr val="A37F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3"/>
              <p:cNvSpPr/>
              <p:nvPr/>
            </p:nvSpPr>
            <p:spPr>
              <a:xfrm>
                <a:off x="4760606" y="2296763"/>
                <a:ext cx="194679" cy="91126"/>
              </a:xfrm>
              <a:custGeom>
                <a:rect b="b" l="l" r="r" t="t"/>
                <a:pathLst>
                  <a:path extrusionOk="0" h="4781" w="10214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152"/>
                      <a:pt x="183" y="274"/>
                      <a:pt x="274" y="426"/>
                    </a:cubicBezTo>
                    <a:cubicBezTo>
                      <a:pt x="456" y="669"/>
                      <a:pt x="760" y="1034"/>
                      <a:pt x="1125" y="1459"/>
                    </a:cubicBezTo>
                    <a:cubicBezTo>
                      <a:pt x="1551" y="1976"/>
                      <a:pt x="2037" y="2432"/>
                      <a:pt x="2554" y="2888"/>
                    </a:cubicBezTo>
                    <a:cubicBezTo>
                      <a:pt x="3192" y="3405"/>
                      <a:pt x="3922" y="3830"/>
                      <a:pt x="4681" y="4134"/>
                    </a:cubicBezTo>
                    <a:cubicBezTo>
                      <a:pt x="5441" y="4469"/>
                      <a:pt x="6232" y="4681"/>
                      <a:pt x="7083" y="4772"/>
                    </a:cubicBezTo>
                    <a:cubicBezTo>
                      <a:pt x="7147" y="4778"/>
                      <a:pt x="7212" y="4780"/>
                      <a:pt x="7276" y="4780"/>
                    </a:cubicBezTo>
                    <a:cubicBezTo>
                      <a:pt x="7576" y="4780"/>
                      <a:pt x="7871" y="4726"/>
                      <a:pt x="8147" y="4651"/>
                    </a:cubicBezTo>
                    <a:cubicBezTo>
                      <a:pt x="8450" y="4560"/>
                      <a:pt x="8754" y="4438"/>
                      <a:pt x="9028" y="4256"/>
                    </a:cubicBezTo>
                    <a:cubicBezTo>
                      <a:pt x="9362" y="3982"/>
                      <a:pt x="9697" y="3648"/>
                      <a:pt x="9970" y="3283"/>
                    </a:cubicBezTo>
                    <a:cubicBezTo>
                      <a:pt x="10061" y="3162"/>
                      <a:pt x="10153" y="3040"/>
                      <a:pt x="10213" y="2888"/>
                    </a:cubicBezTo>
                    <a:lnTo>
                      <a:pt x="10213" y="2888"/>
                    </a:lnTo>
                    <a:cubicBezTo>
                      <a:pt x="10092" y="2979"/>
                      <a:pt x="10001" y="3101"/>
                      <a:pt x="9879" y="3253"/>
                    </a:cubicBezTo>
                    <a:cubicBezTo>
                      <a:pt x="9606" y="3587"/>
                      <a:pt x="9271" y="3891"/>
                      <a:pt x="8906" y="4134"/>
                    </a:cubicBezTo>
                    <a:cubicBezTo>
                      <a:pt x="8437" y="4447"/>
                      <a:pt x="7902" y="4603"/>
                      <a:pt x="7337" y="4603"/>
                    </a:cubicBezTo>
                    <a:cubicBezTo>
                      <a:pt x="7243" y="4603"/>
                      <a:pt x="7148" y="4599"/>
                      <a:pt x="7052" y="4590"/>
                    </a:cubicBezTo>
                    <a:cubicBezTo>
                      <a:pt x="6262" y="4529"/>
                      <a:pt x="5472" y="4317"/>
                      <a:pt x="4742" y="3982"/>
                    </a:cubicBezTo>
                    <a:cubicBezTo>
                      <a:pt x="4013" y="3678"/>
                      <a:pt x="3314" y="3253"/>
                      <a:pt x="2675" y="2736"/>
                    </a:cubicBezTo>
                    <a:cubicBezTo>
                      <a:pt x="2159" y="2341"/>
                      <a:pt x="1672" y="1885"/>
                      <a:pt x="1247" y="1368"/>
                    </a:cubicBezTo>
                    <a:cubicBezTo>
                      <a:pt x="852" y="973"/>
                      <a:pt x="548" y="608"/>
                      <a:pt x="335" y="396"/>
                    </a:cubicBezTo>
                    <a:cubicBezTo>
                      <a:pt x="244" y="244"/>
                      <a:pt x="122" y="12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43"/>
              <p:cNvSpPr/>
              <p:nvPr/>
            </p:nvSpPr>
            <p:spPr>
              <a:xfrm>
                <a:off x="5015514" y="2474040"/>
                <a:ext cx="15667" cy="279839"/>
              </a:xfrm>
              <a:custGeom>
                <a:rect b="b" l="l" r="r" t="t"/>
                <a:pathLst>
                  <a:path extrusionOk="0" h="14682" w="822">
                    <a:moveTo>
                      <a:pt x="61" y="0"/>
                    </a:moveTo>
                    <a:cubicBezTo>
                      <a:pt x="1" y="0"/>
                      <a:pt x="122" y="3283"/>
                      <a:pt x="305" y="7356"/>
                    </a:cubicBezTo>
                    <a:cubicBezTo>
                      <a:pt x="516" y="11380"/>
                      <a:pt x="698" y="14682"/>
                      <a:pt x="760" y="14682"/>
                    </a:cubicBezTo>
                    <a:cubicBezTo>
                      <a:pt x="760" y="14682"/>
                      <a:pt x="760" y="14682"/>
                      <a:pt x="760" y="14681"/>
                    </a:cubicBezTo>
                    <a:cubicBezTo>
                      <a:pt x="821" y="14681"/>
                      <a:pt x="700" y="11399"/>
                      <a:pt x="517" y="7356"/>
                    </a:cubicBezTo>
                    <a:cubicBezTo>
                      <a:pt x="305" y="3283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3"/>
              <p:cNvSpPr/>
              <p:nvPr/>
            </p:nvSpPr>
            <p:spPr>
              <a:xfrm>
                <a:off x="4595489" y="2379178"/>
                <a:ext cx="480884" cy="555885"/>
              </a:xfrm>
              <a:custGeom>
                <a:rect b="b" l="l" r="r" t="t"/>
                <a:pathLst>
                  <a:path extrusionOk="0" h="29165" w="25230">
                    <a:moveTo>
                      <a:pt x="3505" y="1"/>
                    </a:moveTo>
                    <a:cubicBezTo>
                      <a:pt x="3350" y="1"/>
                      <a:pt x="3195" y="8"/>
                      <a:pt x="3040" y="23"/>
                    </a:cubicBezTo>
                    <a:cubicBezTo>
                      <a:pt x="2645" y="53"/>
                      <a:pt x="2280" y="145"/>
                      <a:pt x="1916" y="297"/>
                    </a:cubicBezTo>
                    <a:lnTo>
                      <a:pt x="1612" y="418"/>
                    </a:lnTo>
                    <a:lnTo>
                      <a:pt x="1521" y="448"/>
                    </a:lnTo>
                    <a:lnTo>
                      <a:pt x="1672" y="479"/>
                    </a:lnTo>
                    <a:lnTo>
                      <a:pt x="1946" y="357"/>
                    </a:lnTo>
                    <a:cubicBezTo>
                      <a:pt x="2341" y="236"/>
                      <a:pt x="2706" y="175"/>
                      <a:pt x="3101" y="145"/>
                    </a:cubicBezTo>
                    <a:cubicBezTo>
                      <a:pt x="3252" y="130"/>
                      <a:pt x="3401" y="123"/>
                      <a:pt x="3548" y="123"/>
                    </a:cubicBezTo>
                    <a:cubicBezTo>
                      <a:pt x="4026" y="123"/>
                      <a:pt x="4491" y="202"/>
                      <a:pt x="4955" y="388"/>
                    </a:cubicBezTo>
                    <a:cubicBezTo>
                      <a:pt x="5746" y="692"/>
                      <a:pt x="6445" y="1148"/>
                      <a:pt x="7053" y="1755"/>
                    </a:cubicBezTo>
                    <a:cubicBezTo>
                      <a:pt x="7782" y="2485"/>
                      <a:pt x="8420" y="3336"/>
                      <a:pt x="8907" y="4278"/>
                    </a:cubicBezTo>
                    <a:cubicBezTo>
                      <a:pt x="9180" y="4765"/>
                      <a:pt x="9393" y="5312"/>
                      <a:pt x="9667" y="5889"/>
                    </a:cubicBezTo>
                    <a:lnTo>
                      <a:pt x="10457" y="7622"/>
                    </a:lnTo>
                    <a:lnTo>
                      <a:pt x="14044" y="15646"/>
                    </a:lnTo>
                    <a:lnTo>
                      <a:pt x="14044" y="15707"/>
                    </a:lnTo>
                    <a:lnTo>
                      <a:pt x="14104" y="15707"/>
                    </a:lnTo>
                    <a:cubicBezTo>
                      <a:pt x="14347" y="15798"/>
                      <a:pt x="14591" y="15981"/>
                      <a:pt x="14743" y="16193"/>
                    </a:cubicBezTo>
                    <a:cubicBezTo>
                      <a:pt x="14955" y="16437"/>
                      <a:pt x="15138" y="16680"/>
                      <a:pt x="15320" y="16923"/>
                    </a:cubicBezTo>
                    <a:cubicBezTo>
                      <a:pt x="15655" y="17440"/>
                      <a:pt x="15989" y="17987"/>
                      <a:pt x="16262" y="18564"/>
                    </a:cubicBezTo>
                    <a:lnTo>
                      <a:pt x="17235" y="19537"/>
                    </a:lnTo>
                    <a:lnTo>
                      <a:pt x="17296" y="19537"/>
                    </a:lnTo>
                    <a:lnTo>
                      <a:pt x="21977" y="19871"/>
                    </a:lnTo>
                    <a:cubicBezTo>
                      <a:pt x="22372" y="19871"/>
                      <a:pt x="22767" y="19932"/>
                      <a:pt x="23162" y="20054"/>
                    </a:cubicBezTo>
                    <a:cubicBezTo>
                      <a:pt x="23527" y="20206"/>
                      <a:pt x="23831" y="20449"/>
                      <a:pt x="24074" y="20783"/>
                    </a:cubicBezTo>
                    <a:cubicBezTo>
                      <a:pt x="24530" y="21452"/>
                      <a:pt x="24864" y="22212"/>
                      <a:pt x="24986" y="23032"/>
                    </a:cubicBezTo>
                    <a:lnTo>
                      <a:pt x="25030" y="23187"/>
                    </a:lnTo>
                    <a:lnTo>
                      <a:pt x="25030" y="23187"/>
                    </a:lnTo>
                    <a:cubicBezTo>
                      <a:pt x="23009" y="24604"/>
                      <a:pt x="20989" y="25990"/>
                      <a:pt x="18998" y="27227"/>
                    </a:cubicBezTo>
                    <a:cubicBezTo>
                      <a:pt x="18512" y="27531"/>
                      <a:pt x="17995" y="27835"/>
                      <a:pt x="17478" y="28078"/>
                    </a:cubicBezTo>
                    <a:cubicBezTo>
                      <a:pt x="17357" y="28169"/>
                      <a:pt x="17235" y="28230"/>
                      <a:pt x="17113" y="28291"/>
                    </a:cubicBezTo>
                    <a:cubicBezTo>
                      <a:pt x="16992" y="28352"/>
                      <a:pt x="16870" y="28412"/>
                      <a:pt x="16718" y="28443"/>
                    </a:cubicBezTo>
                    <a:cubicBezTo>
                      <a:pt x="16475" y="28564"/>
                      <a:pt x="16202" y="28625"/>
                      <a:pt x="15928" y="28686"/>
                    </a:cubicBezTo>
                    <a:cubicBezTo>
                      <a:pt x="15175" y="28880"/>
                      <a:pt x="14391" y="28982"/>
                      <a:pt x="13609" y="28982"/>
                    </a:cubicBezTo>
                    <a:cubicBezTo>
                      <a:pt x="13287" y="28982"/>
                      <a:pt x="12965" y="28965"/>
                      <a:pt x="12645" y="28929"/>
                    </a:cubicBezTo>
                    <a:cubicBezTo>
                      <a:pt x="11612" y="28777"/>
                      <a:pt x="10609" y="28504"/>
                      <a:pt x="9636" y="28078"/>
                    </a:cubicBezTo>
                    <a:cubicBezTo>
                      <a:pt x="8724" y="27713"/>
                      <a:pt x="7934" y="27075"/>
                      <a:pt x="7356" y="26285"/>
                    </a:cubicBezTo>
                    <a:cubicBezTo>
                      <a:pt x="6262" y="24856"/>
                      <a:pt x="5320" y="23336"/>
                      <a:pt x="4499" y="21756"/>
                    </a:cubicBezTo>
                    <a:cubicBezTo>
                      <a:pt x="2979" y="18868"/>
                      <a:pt x="1916" y="16437"/>
                      <a:pt x="1186" y="14765"/>
                    </a:cubicBezTo>
                    <a:lnTo>
                      <a:pt x="335" y="12819"/>
                    </a:lnTo>
                    <a:cubicBezTo>
                      <a:pt x="244" y="12607"/>
                      <a:pt x="122" y="12394"/>
                      <a:pt x="1" y="12181"/>
                    </a:cubicBezTo>
                    <a:lnTo>
                      <a:pt x="1" y="12181"/>
                    </a:lnTo>
                    <a:cubicBezTo>
                      <a:pt x="2" y="12183"/>
                      <a:pt x="123" y="12396"/>
                      <a:pt x="305" y="12850"/>
                    </a:cubicBezTo>
                    <a:cubicBezTo>
                      <a:pt x="487" y="13306"/>
                      <a:pt x="761" y="13944"/>
                      <a:pt x="1095" y="14795"/>
                    </a:cubicBezTo>
                    <a:cubicBezTo>
                      <a:pt x="1824" y="16467"/>
                      <a:pt x="2858" y="18929"/>
                      <a:pt x="4378" y="21817"/>
                    </a:cubicBezTo>
                    <a:cubicBezTo>
                      <a:pt x="5168" y="23428"/>
                      <a:pt x="6141" y="24947"/>
                      <a:pt x="7235" y="26376"/>
                    </a:cubicBezTo>
                    <a:cubicBezTo>
                      <a:pt x="7539" y="26771"/>
                      <a:pt x="7873" y="27136"/>
                      <a:pt x="8238" y="27470"/>
                    </a:cubicBezTo>
                    <a:cubicBezTo>
                      <a:pt x="8329" y="27531"/>
                      <a:pt x="8420" y="27622"/>
                      <a:pt x="8542" y="27683"/>
                    </a:cubicBezTo>
                    <a:cubicBezTo>
                      <a:pt x="8633" y="27774"/>
                      <a:pt x="8755" y="27835"/>
                      <a:pt x="8876" y="27896"/>
                    </a:cubicBezTo>
                    <a:cubicBezTo>
                      <a:pt x="9089" y="28017"/>
                      <a:pt x="9332" y="28139"/>
                      <a:pt x="9575" y="28230"/>
                    </a:cubicBezTo>
                    <a:cubicBezTo>
                      <a:pt x="10548" y="28656"/>
                      <a:pt x="11581" y="28960"/>
                      <a:pt x="12615" y="29112"/>
                    </a:cubicBezTo>
                    <a:cubicBezTo>
                      <a:pt x="12943" y="29147"/>
                      <a:pt x="13271" y="29164"/>
                      <a:pt x="13599" y="29164"/>
                    </a:cubicBezTo>
                    <a:cubicBezTo>
                      <a:pt x="14393" y="29164"/>
                      <a:pt x="15184" y="29062"/>
                      <a:pt x="15958" y="28868"/>
                    </a:cubicBezTo>
                    <a:cubicBezTo>
                      <a:pt x="16232" y="28808"/>
                      <a:pt x="16506" y="28716"/>
                      <a:pt x="16779" y="28625"/>
                    </a:cubicBezTo>
                    <a:cubicBezTo>
                      <a:pt x="16931" y="28564"/>
                      <a:pt x="17053" y="28534"/>
                      <a:pt x="17205" y="28443"/>
                    </a:cubicBezTo>
                    <a:cubicBezTo>
                      <a:pt x="17326" y="28382"/>
                      <a:pt x="17448" y="28321"/>
                      <a:pt x="17569" y="28260"/>
                    </a:cubicBezTo>
                    <a:cubicBezTo>
                      <a:pt x="18086" y="27987"/>
                      <a:pt x="18572" y="27683"/>
                      <a:pt x="19089" y="27379"/>
                    </a:cubicBezTo>
                    <a:cubicBezTo>
                      <a:pt x="21095" y="26133"/>
                      <a:pt x="23132" y="24765"/>
                      <a:pt x="25168" y="23306"/>
                    </a:cubicBezTo>
                    <a:lnTo>
                      <a:pt x="25229" y="23276"/>
                    </a:lnTo>
                    <a:lnTo>
                      <a:pt x="25229" y="23215"/>
                    </a:lnTo>
                    <a:cubicBezTo>
                      <a:pt x="25199" y="23154"/>
                      <a:pt x="25168" y="23063"/>
                      <a:pt x="25168" y="22972"/>
                    </a:cubicBezTo>
                    <a:cubicBezTo>
                      <a:pt x="25016" y="22151"/>
                      <a:pt x="24682" y="21330"/>
                      <a:pt x="24196" y="20631"/>
                    </a:cubicBezTo>
                    <a:cubicBezTo>
                      <a:pt x="23953" y="20297"/>
                      <a:pt x="23588" y="20023"/>
                      <a:pt x="23193" y="19871"/>
                    </a:cubicBezTo>
                    <a:cubicBezTo>
                      <a:pt x="23010" y="19780"/>
                      <a:pt x="22797" y="19750"/>
                      <a:pt x="22585" y="19719"/>
                    </a:cubicBezTo>
                    <a:lnTo>
                      <a:pt x="21977" y="19689"/>
                    </a:lnTo>
                    <a:lnTo>
                      <a:pt x="17328" y="19357"/>
                    </a:lnTo>
                    <a:lnTo>
                      <a:pt x="17328" y="19357"/>
                    </a:lnTo>
                    <a:lnTo>
                      <a:pt x="16384" y="18443"/>
                    </a:lnTo>
                    <a:lnTo>
                      <a:pt x="16414" y="18443"/>
                    </a:lnTo>
                    <a:cubicBezTo>
                      <a:pt x="16110" y="17896"/>
                      <a:pt x="15776" y="17318"/>
                      <a:pt x="15411" y="16801"/>
                    </a:cubicBezTo>
                    <a:cubicBezTo>
                      <a:pt x="15259" y="16528"/>
                      <a:pt x="15047" y="16285"/>
                      <a:pt x="14864" y="16041"/>
                    </a:cubicBezTo>
                    <a:cubicBezTo>
                      <a:pt x="14666" y="15787"/>
                      <a:pt x="14415" y="15611"/>
                      <a:pt x="14160" y="15514"/>
                    </a:cubicBezTo>
                    <a:lnTo>
                      <a:pt x="14160" y="15514"/>
                    </a:lnTo>
                    <a:lnTo>
                      <a:pt x="10548" y="7500"/>
                    </a:lnTo>
                    <a:cubicBezTo>
                      <a:pt x="10274" y="6892"/>
                      <a:pt x="10001" y="6315"/>
                      <a:pt x="9758" y="5768"/>
                    </a:cubicBezTo>
                    <a:cubicBezTo>
                      <a:pt x="9515" y="5221"/>
                      <a:pt x="9271" y="4643"/>
                      <a:pt x="8998" y="4157"/>
                    </a:cubicBezTo>
                    <a:cubicBezTo>
                      <a:pt x="8481" y="3214"/>
                      <a:pt x="7843" y="2363"/>
                      <a:pt x="7083" y="1634"/>
                    </a:cubicBezTo>
                    <a:cubicBezTo>
                      <a:pt x="6475" y="1026"/>
                      <a:pt x="5746" y="540"/>
                      <a:pt x="4955" y="236"/>
                    </a:cubicBezTo>
                    <a:cubicBezTo>
                      <a:pt x="4472" y="75"/>
                      <a:pt x="3988" y="1"/>
                      <a:pt x="35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3"/>
              <p:cNvSpPr/>
              <p:nvPr/>
            </p:nvSpPr>
            <p:spPr>
              <a:xfrm>
                <a:off x="4876471" y="2747265"/>
                <a:ext cx="86914" cy="6938"/>
              </a:xfrm>
              <a:custGeom>
                <a:rect b="b" l="l" r="r" t="t"/>
                <a:pathLst>
                  <a:path extrusionOk="0" h="364" w="4560">
                    <a:moveTo>
                      <a:pt x="553" y="0"/>
                    </a:moveTo>
                    <a:cubicBezTo>
                      <a:pt x="209" y="0"/>
                      <a:pt x="1" y="15"/>
                      <a:pt x="1" y="43"/>
                    </a:cubicBezTo>
                    <a:cubicBezTo>
                      <a:pt x="213" y="103"/>
                      <a:pt x="426" y="134"/>
                      <a:pt x="669" y="134"/>
                    </a:cubicBezTo>
                    <a:lnTo>
                      <a:pt x="2280" y="255"/>
                    </a:lnTo>
                    <a:cubicBezTo>
                      <a:pt x="2980" y="324"/>
                      <a:pt x="3613" y="363"/>
                      <a:pt x="4033" y="363"/>
                    </a:cubicBezTo>
                    <a:cubicBezTo>
                      <a:pt x="4361" y="363"/>
                      <a:pt x="4560" y="339"/>
                      <a:pt x="4560" y="286"/>
                    </a:cubicBezTo>
                    <a:lnTo>
                      <a:pt x="3922" y="225"/>
                    </a:lnTo>
                    <a:cubicBezTo>
                      <a:pt x="3496" y="195"/>
                      <a:pt x="2919" y="134"/>
                      <a:pt x="2280" y="73"/>
                    </a:cubicBezTo>
                    <a:cubicBezTo>
                      <a:pt x="1594" y="23"/>
                      <a:pt x="973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3"/>
              <p:cNvSpPr/>
              <p:nvPr/>
            </p:nvSpPr>
            <p:spPr>
              <a:xfrm>
                <a:off x="4794208" y="2674837"/>
                <a:ext cx="69531" cy="6271"/>
              </a:xfrm>
              <a:custGeom>
                <a:rect b="b" l="l" r="r" t="t"/>
                <a:pathLst>
                  <a:path extrusionOk="0" h="329" w="3648">
                    <a:moveTo>
                      <a:pt x="2828" y="1"/>
                    </a:moveTo>
                    <a:cubicBezTo>
                      <a:pt x="2494" y="1"/>
                      <a:pt x="2159" y="23"/>
                      <a:pt x="1824" y="73"/>
                    </a:cubicBezTo>
                    <a:cubicBezTo>
                      <a:pt x="1216" y="73"/>
                      <a:pt x="578" y="134"/>
                      <a:pt x="0" y="286"/>
                    </a:cubicBezTo>
                    <a:cubicBezTo>
                      <a:pt x="274" y="314"/>
                      <a:pt x="547" y="329"/>
                      <a:pt x="820" y="329"/>
                    </a:cubicBezTo>
                    <a:cubicBezTo>
                      <a:pt x="1155" y="329"/>
                      <a:pt x="1490" y="306"/>
                      <a:pt x="1824" y="256"/>
                    </a:cubicBezTo>
                    <a:cubicBezTo>
                      <a:pt x="2432" y="256"/>
                      <a:pt x="3070" y="165"/>
                      <a:pt x="3648" y="43"/>
                    </a:cubicBezTo>
                    <a:cubicBezTo>
                      <a:pt x="3375" y="16"/>
                      <a:pt x="3101" y="1"/>
                      <a:pt x="28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3"/>
              <p:cNvSpPr/>
              <p:nvPr/>
            </p:nvSpPr>
            <p:spPr>
              <a:xfrm>
                <a:off x="4720046" y="2826078"/>
                <a:ext cx="232913" cy="107193"/>
              </a:xfrm>
              <a:custGeom>
                <a:rect b="b" l="l" r="r" t="t"/>
                <a:pathLst>
                  <a:path extrusionOk="0" h="5624" w="12220">
                    <a:moveTo>
                      <a:pt x="5459" y="0"/>
                    </a:moveTo>
                    <a:cubicBezTo>
                      <a:pt x="3532" y="0"/>
                      <a:pt x="1491" y="717"/>
                      <a:pt x="1" y="1865"/>
                    </a:cubicBezTo>
                    <a:cubicBezTo>
                      <a:pt x="1247" y="3841"/>
                      <a:pt x="3284" y="5178"/>
                      <a:pt x="5594" y="5513"/>
                    </a:cubicBezTo>
                    <a:cubicBezTo>
                      <a:pt x="6064" y="5587"/>
                      <a:pt x="6536" y="5623"/>
                      <a:pt x="7007" y="5623"/>
                    </a:cubicBezTo>
                    <a:cubicBezTo>
                      <a:pt x="8851" y="5623"/>
                      <a:pt x="10670" y="5064"/>
                      <a:pt x="12220" y="4023"/>
                    </a:cubicBezTo>
                    <a:cubicBezTo>
                      <a:pt x="11065" y="2017"/>
                      <a:pt x="9120" y="588"/>
                      <a:pt x="6840" y="133"/>
                    </a:cubicBezTo>
                    <a:cubicBezTo>
                      <a:pt x="6393" y="43"/>
                      <a:pt x="5929" y="0"/>
                      <a:pt x="5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3"/>
              <p:cNvSpPr/>
              <p:nvPr/>
            </p:nvSpPr>
            <p:spPr>
              <a:xfrm>
                <a:off x="4769869" y="2306617"/>
                <a:ext cx="177296" cy="102352"/>
              </a:xfrm>
              <a:custGeom>
                <a:rect b="b" l="l" r="r" t="t"/>
                <a:pathLst>
                  <a:path extrusionOk="0" h="5370" w="9302">
                    <a:moveTo>
                      <a:pt x="1" y="0"/>
                    </a:moveTo>
                    <a:lnTo>
                      <a:pt x="1" y="0"/>
                    </a:lnTo>
                    <a:cubicBezTo>
                      <a:pt x="609" y="1550"/>
                      <a:pt x="1521" y="3070"/>
                      <a:pt x="2828" y="4104"/>
                    </a:cubicBezTo>
                    <a:cubicBezTo>
                      <a:pt x="3808" y="4884"/>
                      <a:pt x="5050" y="5369"/>
                      <a:pt x="6278" y="5369"/>
                    </a:cubicBezTo>
                    <a:cubicBezTo>
                      <a:pt x="6725" y="5369"/>
                      <a:pt x="7170" y="5305"/>
                      <a:pt x="7600" y="5167"/>
                    </a:cubicBezTo>
                    <a:cubicBezTo>
                      <a:pt x="8420" y="4894"/>
                      <a:pt x="9211" y="4255"/>
                      <a:pt x="9302" y="3374"/>
                    </a:cubicBezTo>
                    <a:lnTo>
                      <a:pt x="9302" y="3374"/>
                    </a:lnTo>
                    <a:cubicBezTo>
                      <a:pt x="8413" y="3719"/>
                      <a:pt x="7494" y="3884"/>
                      <a:pt x="6588" y="3884"/>
                    </a:cubicBezTo>
                    <a:cubicBezTo>
                      <a:pt x="4058" y="3884"/>
                      <a:pt x="1632" y="2595"/>
                      <a:pt x="244" y="33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3"/>
              <p:cNvSpPr/>
              <p:nvPr/>
            </p:nvSpPr>
            <p:spPr>
              <a:xfrm>
                <a:off x="5016086" y="2491270"/>
                <a:ext cx="22624" cy="193097"/>
              </a:xfrm>
              <a:custGeom>
                <a:rect b="b" l="l" r="r" t="t"/>
                <a:pathLst>
                  <a:path extrusionOk="0" h="10131" w="1187">
                    <a:moveTo>
                      <a:pt x="322" y="0"/>
                    </a:moveTo>
                    <a:cubicBezTo>
                      <a:pt x="306" y="0"/>
                      <a:pt x="291" y="3"/>
                      <a:pt x="275" y="8"/>
                    </a:cubicBezTo>
                    <a:cubicBezTo>
                      <a:pt x="62" y="69"/>
                      <a:pt x="62" y="282"/>
                      <a:pt x="31" y="464"/>
                    </a:cubicBezTo>
                    <a:cubicBezTo>
                      <a:pt x="1" y="3686"/>
                      <a:pt x="153" y="6908"/>
                      <a:pt x="518" y="10130"/>
                    </a:cubicBezTo>
                    <a:lnTo>
                      <a:pt x="670" y="10008"/>
                    </a:lnTo>
                    <a:cubicBezTo>
                      <a:pt x="1186" y="6847"/>
                      <a:pt x="1156" y="3625"/>
                      <a:pt x="639" y="464"/>
                    </a:cubicBezTo>
                    <a:cubicBezTo>
                      <a:pt x="612" y="270"/>
                      <a:pt x="483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3"/>
              <p:cNvSpPr/>
              <p:nvPr/>
            </p:nvSpPr>
            <p:spPr>
              <a:xfrm>
                <a:off x="4660388" y="3064385"/>
                <a:ext cx="356879" cy="34422"/>
              </a:xfrm>
              <a:custGeom>
                <a:rect b="b" l="l" r="r" t="t"/>
                <a:pathLst>
                  <a:path extrusionOk="0" h="1806" w="18724">
                    <a:moveTo>
                      <a:pt x="0" y="1"/>
                    </a:moveTo>
                    <a:cubicBezTo>
                      <a:pt x="61" y="31"/>
                      <a:pt x="122" y="61"/>
                      <a:pt x="182" y="92"/>
                    </a:cubicBezTo>
                    <a:lnTo>
                      <a:pt x="699" y="274"/>
                    </a:lnTo>
                    <a:cubicBezTo>
                      <a:pt x="912" y="365"/>
                      <a:pt x="1185" y="426"/>
                      <a:pt x="1520" y="548"/>
                    </a:cubicBezTo>
                    <a:cubicBezTo>
                      <a:pt x="1885" y="639"/>
                      <a:pt x="2249" y="760"/>
                      <a:pt x="2675" y="852"/>
                    </a:cubicBezTo>
                    <a:cubicBezTo>
                      <a:pt x="3496" y="1064"/>
                      <a:pt x="4499" y="1277"/>
                      <a:pt x="5623" y="1429"/>
                    </a:cubicBezTo>
                    <a:cubicBezTo>
                      <a:pt x="6839" y="1611"/>
                      <a:pt x="8085" y="1733"/>
                      <a:pt x="9301" y="1794"/>
                    </a:cubicBezTo>
                    <a:cubicBezTo>
                      <a:pt x="9613" y="1801"/>
                      <a:pt x="9924" y="1805"/>
                      <a:pt x="10235" y="1805"/>
                    </a:cubicBezTo>
                    <a:cubicBezTo>
                      <a:pt x="11169" y="1805"/>
                      <a:pt x="12098" y="1771"/>
                      <a:pt x="13009" y="1703"/>
                    </a:cubicBezTo>
                    <a:cubicBezTo>
                      <a:pt x="14134" y="1611"/>
                      <a:pt x="15167" y="1460"/>
                      <a:pt x="16019" y="1308"/>
                    </a:cubicBezTo>
                    <a:cubicBezTo>
                      <a:pt x="16444" y="1247"/>
                      <a:pt x="16809" y="1156"/>
                      <a:pt x="17143" y="1064"/>
                    </a:cubicBezTo>
                    <a:cubicBezTo>
                      <a:pt x="17478" y="1004"/>
                      <a:pt x="17782" y="943"/>
                      <a:pt x="17994" y="882"/>
                    </a:cubicBezTo>
                    <a:lnTo>
                      <a:pt x="18541" y="730"/>
                    </a:lnTo>
                    <a:cubicBezTo>
                      <a:pt x="18602" y="730"/>
                      <a:pt x="18663" y="700"/>
                      <a:pt x="18724" y="669"/>
                    </a:cubicBezTo>
                    <a:cubicBezTo>
                      <a:pt x="18663" y="669"/>
                      <a:pt x="18602" y="669"/>
                      <a:pt x="18511" y="700"/>
                    </a:cubicBezTo>
                    <a:lnTo>
                      <a:pt x="17994" y="791"/>
                    </a:lnTo>
                    <a:cubicBezTo>
                      <a:pt x="17751" y="852"/>
                      <a:pt x="17447" y="912"/>
                      <a:pt x="17113" y="973"/>
                    </a:cubicBezTo>
                    <a:cubicBezTo>
                      <a:pt x="16778" y="1034"/>
                      <a:pt x="16414" y="1095"/>
                      <a:pt x="15988" y="1156"/>
                    </a:cubicBezTo>
                    <a:cubicBezTo>
                      <a:pt x="15137" y="1308"/>
                      <a:pt x="14134" y="1429"/>
                      <a:pt x="13009" y="1520"/>
                    </a:cubicBezTo>
                    <a:cubicBezTo>
                      <a:pt x="12214" y="1563"/>
                      <a:pt x="11358" y="1606"/>
                      <a:pt x="10463" y="1606"/>
                    </a:cubicBezTo>
                    <a:cubicBezTo>
                      <a:pt x="10092" y="1606"/>
                      <a:pt x="9714" y="1599"/>
                      <a:pt x="9332" y="1581"/>
                    </a:cubicBezTo>
                    <a:cubicBezTo>
                      <a:pt x="8025" y="1520"/>
                      <a:pt x="6778" y="1429"/>
                      <a:pt x="5654" y="1247"/>
                    </a:cubicBezTo>
                    <a:cubicBezTo>
                      <a:pt x="4529" y="1095"/>
                      <a:pt x="3526" y="912"/>
                      <a:pt x="2705" y="700"/>
                    </a:cubicBezTo>
                    <a:cubicBezTo>
                      <a:pt x="2249" y="608"/>
                      <a:pt x="1885" y="517"/>
                      <a:pt x="1550" y="426"/>
                    </a:cubicBezTo>
                    <a:cubicBezTo>
                      <a:pt x="1216" y="335"/>
                      <a:pt x="942" y="274"/>
                      <a:pt x="730" y="213"/>
                    </a:cubicBezTo>
                    <a:lnTo>
                      <a:pt x="182" y="61"/>
                    </a:lnTo>
                    <a:cubicBezTo>
                      <a:pt x="122" y="31"/>
                      <a:pt x="61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3"/>
              <p:cNvSpPr/>
              <p:nvPr/>
            </p:nvSpPr>
            <p:spPr>
              <a:xfrm>
                <a:off x="4692828" y="3055694"/>
                <a:ext cx="301853" cy="40693"/>
              </a:xfrm>
              <a:custGeom>
                <a:rect b="b" l="l" r="r" t="t"/>
                <a:pathLst>
                  <a:path extrusionOk="0" h="2135" w="15837">
                    <a:moveTo>
                      <a:pt x="1611" y="1"/>
                    </a:moveTo>
                    <a:cubicBezTo>
                      <a:pt x="973" y="1"/>
                      <a:pt x="395" y="274"/>
                      <a:pt x="31" y="791"/>
                    </a:cubicBezTo>
                    <a:lnTo>
                      <a:pt x="0" y="943"/>
                    </a:lnTo>
                    <a:cubicBezTo>
                      <a:pt x="2906" y="1644"/>
                      <a:pt x="5943" y="2134"/>
                      <a:pt x="8982" y="2134"/>
                    </a:cubicBezTo>
                    <a:cubicBezTo>
                      <a:pt x="10553" y="2134"/>
                      <a:pt x="12124" y="2003"/>
                      <a:pt x="13678" y="1703"/>
                    </a:cubicBezTo>
                    <a:cubicBezTo>
                      <a:pt x="14165" y="1672"/>
                      <a:pt x="14651" y="1520"/>
                      <a:pt x="15107" y="1308"/>
                    </a:cubicBezTo>
                    <a:cubicBezTo>
                      <a:pt x="15563" y="1064"/>
                      <a:pt x="15836" y="578"/>
                      <a:pt x="15806" y="61"/>
                    </a:cubicBezTo>
                    <a:lnTo>
                      <a:pt x="15806" y="61"/>
                    </a:lnTo>
                    <a:cubicBezTo>
                      <a:pt x="13642" y="610"/>
                      <a:pt x="11427" y="885"/>
                      <a:pt x="9215" y="885"/>
                    </a:cubicBezTo>
                    <a:cubicBezTo>
                      <a:pt x="7263" y="885"/>
                      <a:pt x="5314" y="671"/>
                      <a:pt x="3405" y="244"/>
                    </a:cubicBezTo>
                    <a:cubicBezTo>
                      <a:pt x="2797" y="92"/>
                      <a:pt x="2189" y="1"/>
                      <a:pt x="16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3"/>
              <p:cNvSpPr/>
              <p:nvPr/>
            </p:nvSpPr>
            <p:spPr>
              <a:xfrm>
                <a:off x="7741323" y="3066120"/>
                <a:ext cx="975624" cy="701599"/>
              </a:xfrm>
              <a:custGeom>
                <a:rect b="b" l="l" r="r" t="t"/>
                <a:pathLst>
                  <a:path extrusionOk="0" h="36810" w="51187">
                    <a:moveTo>
                      <a:pt x="0" y="1"/>
                    </a:moveTo>
                    <a:lnTo>
                      <a:pt x="0" y="36810"/>
                    </a:lnTo>
                    <a:lnTo>
                      <a:pt x="51187" y="36810"/>
                    </a:lnTo>
                    <a:lnTo>
                      <a:pt x="51187" y="1"/>
                    </a:lnTo>
                    <a:close/>
                  </a:path>
                </a:pathLst>
              </a:custGeom>
              <a:solidFill>
                <a:srgbClr val="A37F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3"/>
              <p:cNvSpPr/>
              <p:nvPr/>
            </p:nvSpPr>
            <p:spPr>
              <a:xfrm>
                <a:off x="7930760" y="3066120"/>
                <a:ext cx="73610" cy="148325"/>
              </a:xfrm>
              <a:custGeom>
                <a:rect b="b" l="l" r="r" t="t"/>
                <a:pathLst>
                  <a:path extrusionOk="0" h="7782" w="3862">
                    <a:moveTo>
                      <a:pt x="1" y="1"/>
                    </a:moveTo>
                    <a:lnTo>
                      <a:pt x="1" y="7782"/>
                    </a:lnTo>
                    <a:lnTo>
                      <a:pt x="3800" y="7782"/>
                    </a:lnTo>
                    <a:cubicBezTo>
                      <a:pt x="3800" y="7782"/>
                      <a:pt x="3861" y="1"/>
                      <a:pt x="38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3"/>
              <p:cNvSpPr/>
              <p:nvPr/>
            </p:nvSpPr>
            <p:spPr>
              <a:xfrm>
                <a:off x="8229125" y="3066120"/>
                <a:ext cx="487822" cy="701599"/>
              </a:xfrm>
              <a:custGeom>
                <a:rect b="b" l="l" r="r" t="t"/>
                <a:pathLst>
                  <a:path extrusionOk="0" h="36810" w="25594">
                    <a:moveTo>
                      <a:pt x="1" y="1"/>
                    </a:moveTo>
                    <a:lnTo>
                      <a:pt x="1" y="36810"/>
                    </a:lnTo>
                    <a:lnTo>
                      <a:pt x="25594" y="36810"/>
                    </a:lnTo>
                    <a:lnTo>
                      <a:pt x="255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3"/>
              <p:cNvSpPr/>
              <p:nvPr/>
            </p:nvSpPr>
            <p:spPr>
              <a:xfrm>
                <a:off x="7770866" y="3630410"/>
                <a:ext cx="130942" cy="92117"/>
              </a:xfrm>
              <a:custGeom>
                <a:rect b="b" l="l" r="r" t="t"/>
                <a:pathLst>
                  <a:path extrusionOk="0" h="4833" w="6870">
                    <a:moveTo>
                      <a:pt x="1" y="0"/>
                    </a:moveTo>
                    <a:lnTo>
                      <a:pt x="1" y="4833"/>
                    </a:lnTo>
                    <a:lnTo>
                      <a:pt x="6870" y="4833"/>
                    </a:lnTo>
                    <a:lnTo>
                      <a:pt x="68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3"/>
              <p:cNvSpPr/>
              <p:nvPr/>
            </p:nvSpPr>
            <p:spPr>
              <a:xfrm>
                <a:off x="7771438" y="3630410"/>
                <a:ext cx="130961" cy="92708"/>
              </a:xfrm>
              <a:custGeom>
                <a:rect b="b" l="l" r="r" t="t"/>
                <a:pathLst>
                  <a:path extrusionOk="0" h="4864" w="6871">
                    <a:moveTo>
                      <a:pt x="6840" y="0"/>
                    </a:moveTo>
                    <a:lnTo>
                      <a:pt x="6840" y="4833"/>
                    </a:lnTo>
                    <a:lnTo>
                      <a:pt x="1" y="4833"/>
                    </a:lnTo>
                    <a:lnTo>
                      <a:pt x="1" y="4863"/>
                    </a:lnTo>
                    <a:lnTo>
                      <a:pt x="6840" y="4863"/>
                    </a:lnTo>
                    <a:lnTo>
                      <a:pt x="687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3"/>
              <p:cNvSpPr/>
              <p:nvPr/>
            </p:nvSpPr>
            <p:spPr>
              <a:xfrm>
                <a:off x="7925557" y="3630410"/>
                <a:ext cx="65471" cy="92117"/>
              </a:xfrm>
              <a:custGeom>
                <a:rect b="b" l="l" r="r" t="t"/>
                <a:pathLst>
                  <a:path extrusionOk="0" h="4833" w="3435">
                    <a:moveTo>
                      <a:pt x="0" y="0"/>
                    </a:moveTo>
                    <a:lnTo>
                      <a:pt x="0" y="4833"/>
                    </a:lnTo>
                    <a:lnTo>
                      <a:pt x="3435" y="4833"/>
                    </a:lnTo>
                    <a:lnTo>
                      <a:pt x="3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3"/>
              <p:cNvSpPr/>
              <p:nvPr/>
            </p:nvSpPr>
            <p:spPr>
              <a:xfrm>
                <a:off x="7925557" y="3630410"/>
                <a:ext cx="66062" cy="92708"/>
              </a:xfrm>
              <a:custGeom>
                <a:rect b="b" l="l" r="r" t="t"/>
                <a:pathLst>
                  <a:path extrusionOk="0" h="4864" w="3466">
                    <a:moveTo>
                      <a:pt x="0" y="0"/>
                    </a:moveTo>
                    <a:lnTo>
                      <a:pt x="0" y="4863"/>
                    </a:lnTo>
                    <a:lnTo>
                      <a:pt x="3465" y="4863"/>
                    </a:lnTo>
                    <a:lnTo>
                      <a:pt x="3465" y="4833"/>
                    </a:lnTo>
                    <a:lnTo>
                      <a:pt x="31" y="483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3"/>
              <p:cNvSpPr/>
              <p:nvPr/>
            </p:nvSpPr>
            <p:spPr>
              <a:xfrm>
                <a:off x="7563455" y="3768290"/>
                <a:ext cx="1110054" cy="797756"/>
              </a:xfrm>
              <a:custGeom>
                <a:rect b="b" l="l" r="r" t="t"/>
                <a:pathLst>
                  <a:path extrusionOk="0" h="41855" w="58240">
                    <a:moveTo>
                      <a:pt x="1" y="0"/>
                    </a:moveTo>
                    <a:lnTo>
                      <a:pt x="1" y="41855"/>
                    </a:lnTo>
                    <a:lnTo>
                      <a:pt x="58239" y="41855"/>
                    </a:lnTo>
                    <a:lnTo>
                      <a:pt x="58239" y="0"/>
                    </a:lnTo>
                    <a:close/>
                  </a:path>
                </a:pathLst>
              </a:custGeom>
              <a:solidFill>
                <a:srgbClr val="A37F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43"/>
              <p:cNvSpPr/>
              <p:nvPr/>
            </p:nvSpPr>
            <p:spPr>
              <a:xfrm>
                <a:off x="7778985" y="3768290"/>
                <a:ext cx="84016" cy="168605"/>
              </a:xfrm>
              <a:custGeom>
                <a:rect b="b" l="l" r="r" t="t"/>
                <a:pathLst>
                  <a:path extrusionOk="0" h="8846" w="4408">
                    <a:moveTo>
                      <a:pt x="0" y="0"/>
                    </a:moveTo>
                    <a:lnTo>
                      <a:pt x="0" y="8845"/>
                    </a:lnTo>
                    <a:lnTo>
                      <a:pt x="4316" y="8845"/>
                    </a:lnTo>
                    <a:cubicBezTo>
                      <a:pt x="4316" y="8845"/>
                      <a:pt x="4407" y="0"/>
                      <a:pt x="4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3"/>
              <p:cNvSpPr/>
              <p:nvPr/>
            </p:nvSpPr>
            <p:spPr>
              <a:xfrm>
                <a:off x="8118463" y="3768290"/>
                <a:ext cx="555046" cy="797756"/>
              </a:xfrm>
              <a:custGeom>
                <a:rect b="b" l="l" r="r" t="t"/>
                <a:pathLst>
                  <a:path extrusionOk="0" h="41855" w="29121">
                    <a:moveTo>
                      <a:pt x="1" y="0"/>
                    </a:moveTo>
                    <a:lnTo>
                      <a:pt x="1" y="41855"/>
                    </a:lnTo>
                    <a:lnTo>
                      <a:pt x="29120" y="41855"/>
                    </a:lnTo>
                    <a:lnTo>
                      <a:pt x="29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43"/>
              <p:cNvSpPr/>
              <p:nvPr/>
            </p:nvSpPr>
            <p:spPr>
              <a:xfrm>
                <a:off x="7597649" y="4410193"/>
                <a:ext cx="148325" cy="104887"/>
              </a:xfrm>
              <a:custGeom>
                <a:rect b="b" l="l" r="r" t="t"/>
                <a:pathLst>
                  <a:path extrusionOk="0" h="5503" w="7782">
                    <a:moveTo>
                      <a:pt x="0" y="0"/>
                    </a:moveTo>
                    <a:lnTo>
                      <a:pt x="0" y="5502"/>
                    </a:lnTo>
                    <a:lnTo>
                      <a:pt x="7782" y="5502"/>
                    </a:lnTo>
                    <a:lnTo>
                      <a:pt x="7782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43"/>
              <p:cNvSpPr/>
              <p:nvPr/>
            </p:nvSpPr>
            <p:spPr>
              <a:xfrm>
                <a:off x="7597649" y="4409621"/>
                <a:ext cx="148897" cy="106031"/>
              </a:xfrm>
              <a:custGeom>
                <a:rect b="b" l="l" r="r" t="t"/>
                <a:pathLst>
                  <a:path extrusionOk="0" h="5563" w="7812">
                    <a:moveTo>
                      <a:pt x="0" y="0"/>
                    </a:moveTo>
                    <a:lnTo>
                      <a:pt x="0" y="30"/>
                    </a:lnTo>
                    <a:lnTo>
                      <a:pt x="7782" y="30"/>
                    </a:lnTo>
                    <a:lnTo>
                      <a:pt x="7782" y="5532"/>
                    </a:lnTo>
                    <a:lnTo>
                      <a:pt x="0" y="5532"/>
                    </a:lnTo>
                    <a:lnTo>
                      <a:pt x="0" y="5562"/>
                    </a:lnTo>
                    <a:lnTo>
                      <a:pt x="7782" y="5562"/>
                    </a:lnTo>
                    <a:lnTo>
                      <a:pt x="78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3"/>
              <p:cNvSpPr/>
              <p:nvPr/>
            </p:nvSpPr>
            <p:spPr>
              <a:xfrm>
                <a:off x="7773191" y="4410193"/>
                <a:ext cx="74753" cy="104887"/>
              </a:xfrm>
              <a:custGeom>
                <a:rect b="b" l="l" r="r" t="t"/>
                <a:pathLst>
                  <a:path extrusionOk="0" h="5503" w="3922">
                    <a:moveTo>
                      <a:pt x="0" y="0"/>
                    </a:moveTo>
                    <a:lnTo>
                      <a:pt x="0" y="5502"/>
                    </a:lnTo>
                    <a:lnTo>
                      <a:pt x="3921" y="5502"/>
                    </a:lnTo>
                    <a:lnTo>
                      <a:pt x="3921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3"/>
              <p:cNvSpPr/>
              <p:nvPr/>
            </p:nvSpPr>
            <p:spPr>
              <a:xfrm>
                <a:off x="7773191" y="4409621"/>
                <a:ext cx="74753" cy="106031"/>
              </a:xfrm>
              <a:custGeom>
                <a:rect b="b" l="l" r="r" t="t"/>
                <a:pathLst>
                  <a:path extrusionOk="0" h="5563" w="3922">
                    <a:moveTo>
                      <a:pt x="3891" y="30"/>
                    </a:moveTo>
                    <a:lnTo>
                      <a:pt x="3891" y="5532"/>
                    </a:lnTo>
                    <a:lnTo>
                      <a:pt x="31" y="5532"/>
                    </a:lnTo>
                    <a:lnTo>
                      <a:pt x="31" y="30"/>
                    </a:lnTo>
                    <a:close/>
                    <a:moveTo>
                      <a:pt x="0" y="0"/>
                    </a:moveTo>
                    <a:lnTo>
                      <a:pt x="0" y="5562"/>
                    </a:lnTo>
                    <a:lnTo>
                      <a:pt x="3921" y="5562"/>
                    </a:lnTo>
                    <a:lnTo>
                      <a:pt x="39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3"/>
              <p:cNvSpPr/>
              <p:nvPr/>
            </p:nvSpPr>
            <p:spPr>
              <a:xfrm>
                <a:off x="7741323" y="3765965"/>
                <a:ext cx="975624" cy="3488"/>
              </a:xfrm>
              <a:custGeom>
                <a:rect b="b" l="l" r="r" t="t"/>
                <a:pathLst>
                  <a:path extrusionOk="0" h="183" w="51187">
                    <a:moveTo>
                      <a:pt x="25594" y="1"/>
                    </a:moveTo>
                    <a:cubicBezTo>
                      <a:pt x="11460" y="1"/>
                      <a:pt x="0" y="31"/>
                      <a:pt x="0" y="92"/>
                    </a:cubicBezTo>
                    <a:cubicBezTo>
                      <a:pt x="0" y="153"/>
                      <a:pt x="11460" y="183"/>
                      <a:pt x="25594" y="183"/>
                    </a:cubicBezTo>
                    <a:cubicBezTo>
                      <a:pt x="39728" y="183"/>
                      <a:pt x="51187" y="153"/>
                      <a:pt x="51187" y="92"/>
                    </a:cubicBezTo>
                    <a:cubicBezTo>
                      <a:pt x="51187" y="31"/>
                      <a:pt x="39728" y="1"/>
                      <a:pt x="2559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SHORT-COMINGS </a:t>
            </a:r>
            <a:endParaRPr/>
          </a:p>
        </p:txBody>
      </p:sp>
      <p:grpSp>
        <p:nvGrpSpPr>
          <p:cNvPr id="517" name="Google Shape;517;p43"/>
          <p:cNvGrpSpPr/>
          <p:nvPr/>
        </p:nvGrpSpPr>
        <p:grpSpPr>
          <a:xfrm>
            <a:off x="713215" y="1565572"/>
            <a:ext cx="820500" cy="869706"/>
            <a:chOff x="737690" y="1616972"/>
            <a:chExt cx="820500" cy="869706"/>
          </a:xfrm>
        </p:grpSpPr>
        <p:sp>
          <p:nvSpPr>
            <p:cNvPr id="518" name="Google Shape;518;p43"/>
            <p:cNvSpPr/>
            <p:nvPr/>
          </p:nvSpPr>
          <p:spPr>
            <a:xfrm rot="5400000">
              <a:off x="746240" y="1608422"/>
              <a:ext cx="803400" cy="82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 rot="5400000">
              <a:off x="904950" y="2253128"/>
              <a:ext cx="66300" cy="40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p43"/>
          <p:cNvGrpSpPr/>
          <p:nvPr/>
        </p:nvGrpSpPr>
        <p:grpSpPr>
          <a:xfrm>
            <a:off x="713215" y="2638822"/>
            <a:ext cx="820500" cy="869706"/>
            <a:chOff x="737690" y="2690222"/>
            <a:chExt cx="820500" cy="869706"/>
          </a:xfrm>
        </p:grpSpPr>
        <p:sp>
          <p:nvSpPr>
            <p:cNvPr id="521" name="Google Shape;521;p43"/>
            <p:cNvSpPr/>
            <p:nvPr/>
          </p:nvSpPr>
          <p:spPr>
            <a:xfrm rot="5400000">
              <a:off x="746240" y="2681672"/>
              <a:ext cx="803400" cy="82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 rot="5400000">
              <a:off x="904950" y="3326378"/>
              <a:ext cx="66300" cy="40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peech" id="523" name="Google Shape;5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994" y="1568233"/>
            <a:ext cx="770793" cy="770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524" name="Google Shape;52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806" y="2810353"/>
            <a:ext cx="517409" cy="51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9484" y="2256035"/>
            <a:ext cx="1892069" cy="157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250981" y="260059"/>
            <a:ext cx="20972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 End :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582" y="1800279"/>
            <a:ext cx="3299983" cy="226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9615" y="1984557"/>
            <a:ext cx="1881263" cy="188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1570" y="1399313"/>
            <a:ext cx="2936610" cy="2936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98193" y="3978659"/>
            <a:ext cx="20972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Photoshop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3680988" y="3865820"/>
            <a:ext cx="209724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Studio - XML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6863784" y="3978659"/>
            <a:ext cx="20972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Illustrator</a:t>
            </a:r>
            <a:endParaRPr/>
          </a:p>
        </p:txBody>
      </p:sp>
      <p:pic>
        <p:nvPicPr>
          <p:cNvPr descr="Smart Phone" id="106" name="Google Shape;10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5042" y="252913"/>
            <a:ext cx="806881" cy="806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/>
          <p:nvPr/>
        </p:nvSpPr>
        <p:spPr>
          <a:xfrm>
            <a:off x="879525" y="932750"/>
            <a:ext cx="3913455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 txBox="1"/>
          <p:nvPr>
            <p:ph idx="15" type="title"/>
          </p:nvPr>
        </p:nvSpPr>
        <p:spPr>
          <a:xfrm>
            <a:off x="713225" y="539496"/>
            <a:ext cx="5187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FUTURISTIC IDEAS </a:t>
            </a:r>
            <a:endParaRPr/>
          </a:p>
        </p:txBody>
      </p:sp>
      <p:grpSp>
        <p:nvGrpSpPr>
          <p:cNvPr id="532" name="Google Shape;532;p44"/>
          <p:cNvGrpSpPr/>
          <p:nvPr/>
        </p:nvGrpSpPr>
        <p:grpSpPr>
          <a:xfrm>
            <a:off x="818775" y="1882868"/>
            <a:ext cx="559500" cy="246881"/>
            <a:chOff x="818775" y="1603700"/>
            <a:chExt cx="559500" cy="408000"/>
          </a:xfrm>
        </p:grpSpPr>
        <p:sp>
          <p:nvSpPr>
            <p:cNvPr id="533" name="Google Shape;533;p44"/>
            <p:cNvSpPr/>
            <p:nvPr/>
          </p:nvSpPr>
          <p:spPr>
            <a:xfrm>
              <a:off x="818775" y="1603700"/>
              <a:ext cx="559500" cy="4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rot="5400000">
              <a:off x="649275" y="1773200"/>
              <a:ext cx="408000" cy="6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44"/>
          <p:cNvGrpSpPr/>
          <p:nvPr/>
        </p:nvGrpSpPr>
        <p:grpSpPr>
          <a:xfrm>
            <a:off x="3421129" y="1882868"/>
            <a:ext cx="559512" cy="246881"/>
            <a:chOff x="3421038" y="1603700"/>
            <a:chExt cx="559512" cy="408000"/>
          </a:xfrm>
        </p:grpSpPr>
        <p:sp>
          <p:nvSpPr>
            <p:cNvPr id="536" name="Google Shape;536;p44"/>
            <p:cNvSpPr/>
            <p:nvPr/>
          </p:nvSpPr>
          <p:spPr>
            <a:xfrm>
              <a:off x="3421050" y="1603700"/>
              <a:ext cx="559500" cy="4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4"/>
            <p:cNvSpPr/>
            <p:nvPr/>
          </p:nvSpPr>
          <p:spPr>
            <a:xfrm rot="5400000">
              <a:off x="3251538" y="1773200"/>
              <a:ext cx="408000" cy="6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p44"/>
          <p:cNvGrpSpPr/>
          <p:nvPr/>
        </p:nvGrpSpPr>
        <p:grpSpPr>
          <a:xfrm>
            <a:off x="6080613" y="1882868"/>
            <a:ext cx="559512" cy="246817"/>
            <a:chOff x="6080613" y="1603700"/>
            <a:chExt cx="559512" cy="416428"/>
          </a:xfrm>
        </p:grpSpPr>
        <p:sp>
          <p:nvSpPr>
            <p:cNvPr id="539" name="Google Shape;539;p44"/>
            <p:cNvSpPr/>
            <p:nvPr/>
          </p:nvSpPr>
          <p:spPr>
            <a:xfrm flipH="1" rot="10800000">
              <a:off x="6080625" y="1603728"/>
              <a:ext cx="559500" cy="4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 rot="5400000">
              <a:off x="5906913" y="1777400"/>
              <a:ext cx="416400" cy="6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" name="Google Shape;541;p44"/>
          <p:cNvGrpSpPr/>
          <p:nvPr/>
        </p:nvGrpSpPr>
        <p:grpSpPr>
          <a:xfrm>
            <a:off x="818775" y="3235340"/>
            <a:ext cx="559500" cy="243005"/>
            <a:chOff x="818775" y="3269725"/>
            <a:chExt cx="559500" cy="408000"/>
          </a:xfrm>
        </p:grpSpPr>
        <p:sp>
          <p:nvSpPr>
            <p:cNvPr id="542" name="Google Shape;542;p44"/>
            <p:cNvSpPr/>
            <p:nvPr/>
          </p:nvSpPr>
          <p:spPr>
            <a:xfrm>
              <a:off x="818775" y="3269725"/>
              <a:ext cx="559500" cy="4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 rot="5400000">
              <a:off x="649275" y="3439225"/>
              <a:ext cx="408000" cy="6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44"/>
          <p:cNvGrpSpPr/>
          <p:nvPr/>
        </p:nvGrpSpPr>
        <p:grpSpPr>
          <a:xfrm>
            <a:off x="3421038" y="3235340"/>
            <a:ext cx="559512" cy="243005"/>
            <a:chOff x="3421038" y="3269725"/>
            <a:chExt cx="559512" cy="408000"/>
          </a:xfrm>
        </p:grpSpPr>
        <p:sp>
          <p:nvSpPr>
            <p:cNvPr id="545" name="Google Shape;545;p44"/>
            <p:cNvSpPr/>
            <p:nvPr/>
          </p:nvSpPr>
          <p:spPr>
            <a:xfrm>
              <a:off x="3421050" y="3269725"/>
              <a:ext cx="559500" cy="4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 rot="5400000">
              <a:off x="3251538" y="3439225"/>
              <a:ext cx="408000" cy="6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44"/>
          <p:cNvGrpSpPr/>
          <p:nvPr/>
        </p:nvGrpSpPr>
        <p:grpSpPr>
          <a:xfrm>
            <a:off x="6080613" y="3235340"/>
            <a:ext cx="559512" cy="243005"/>
            <a:chOff x="6080613" y="3269725"/>
            <a:chExt cx="559512" cy="408000"/>
          </a:xfrm>
        </p:grpSpPr>
        <p:sp>
          <p:nvSpPr>
            <p:cNvPr id="548" name="Google Shape;548;p44"/>
            <p:cNvSpPr/>
            <p:nvPr/>
          </p:nvSpPr>
          <p:spPr>
            <a:xfrm>
              <a:off x="6080625" y="3269725"/>
              <a:ext cx="559500" cy="4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 rot="5400000">
              <a:off x="5911113" y="3439225"/>
              <a:ext cx="408000" cy="6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p44"/>
          <p:cNvSpPr txBox="1"/>
          <p:nvPr>
            <p:ph type="title"/>
          </p:nvPr>
        </p:nvSpPr>
        <p:spPr>
          <a:xfrm>
            <a:off x="1373525" y="1779700"/>
            <a:ext cx="134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000"/>
              <a:t>ALERT</a:t>
            </a:r>
            <a:endParaRPr sz="2000"/>
          </a:p>
        </p:txBody>
      </p:sp>
      <p:sp>
        <p:nvSpPr>
          <p:cNvPr id="551" name="Google Shape;551;p44"/>
          <p:cNvSpPr txBox="1"/>
          <p:nvPr>
            <p:ph idx="2" type="title"/>
          </p:nvPr>
        </p:nvSpPr>
        <p:spPr>
          <a:xfrm>
            <a:off x="3975725" y="1751823"/>
            <a:ext cx="136205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1800"/>
              <a:t>SLEEP TRACKER</a:t>
            </a:r>
            <a:endParaRPr sz="1800"/>
          </a:p>
        </p:txBody>
      </p:sp>
      <p:sp>
        <p:nvSpPr>
          <p:cNvPr id="552" name="Google Shape;552;p44"/>
          <p:cNvSpPr txBox="1"/>
          <p:nvPr>
            <p:ph idx="4" type="title"/>
          </p:nvPr>
        </p:nvSpPr>
        <p:spPr>
          <a:xfrm>
            <a:off x="6646246" y="1779700"/>
            <a:ext cx="157781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1800"/>
              <a:t>BRAIN WORKOUT</a:t>
            </a:r>
            <a:endParaRPr sz="1800"/>
          </a:p>
        </p:txBody>
      </p:sp>
      <p:sp>
        <p:nvSpPr>
          <p:cNvPr id="553" name="Google Shape;553;p44"/>
          <p:cNvSpPr txBox="1"/>
          <p:nvPr>
            <p:ph idx="1" type="body"/>
          </p:nvPr>
        </p:nvSpPr>
        <p:spPr>
          <a:xfrm>
            <a:off x="713225" y="2190800"/>
            <a:ext cx="2006100" cy="597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/>
              <a:t>Daily &amp; Monthly progress reminders</a:t>
            </a:r>
            <a:endParaRPr/>
          </a:p>
        </p:txBody>
      </p:sp>
      <p:sp>
        <p:nvSpPr>
          <p:cNvPr id="554" name="Google Shape;554;p44"/>
          <p:cNvSpPr txBox="1"/>
          <p:nvPr>
            <p:ph idx="3" type="body"/>
          </p:nvPr>
        </p:nvSpPr>
        <p:spPr>
          <a:xfrm>
            <a:off x="3315450" y="2190800"/>
            <a:ext cx="200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 sz="1400"/>
              <a:t>Monitoring and Notifying weekly Sleep Progress</a:t>
            </a:r>
            <a:endParaRPr sz="1400"/>
          </a:p>
        </p:txBody>
      </p:sp>
      <p:sp>
        <p:nvSpPr>
          <p:cNvPr id="555" name="Google Shape;555;p44"/>
          <p:cNvSpPr txBox="1"/>
          <p:nvPr>
            <p:ph idx="5" type="body"/>
          </p:nvPr>
        </p:nvSpPr>
        <p:spPr>
          <a:xfrm>
            <a:off x="5976300" y="2190800"/>
            <a:ext cx="231426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 sz="1250"/>
              <a:t>Randomizing game patterns and level improvements</a:t>
            </a:r>
            <a:endParaRPr sz="1250"/>
          </a:p>
        </p:txBody>
      </p:sp>
      <p:sp>
        <p:nvSpPr>
          <p:cNvPr id="556" name="Google Shape;556;p44"/>
          <p:cNvSpPr txBox="1"/>
          <p:nvPr>
            <p:ph idx="6" type="title"/>
          </p:nvPr>
        </p:nvSpPr>
        <p:spPr>
          <a:xfrm>
            <a:off x="1373524" y="3152842"/>
            <a:ext cx="1456289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1600"/>
              <a:t>VERNACULAR</a:t>
            </a:r>
            <a:endParaRPr sz="1600"/>
          </a:p>
        </p:txBody>
      </p:sp>
      <p:sp>
        <p:nvSpPr>
          <p:cNvPr id="557" name="Google Shape;557;p44"/>
          <p:cNvSpPr txBox="1"/>
          <p:nvPr>
            <p:ph idx="8" type="title"/>
          </p:nvPr>
        </p:nvSpPr>
        <p:spPr>
          <a:xfrm>
            <a:off x="3991975" y="3130462"/>
            <a:ext cx="1345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1800"/>
              <a:t>GOVT. SCHEMES</a:t>
            </a:r>
            <a:endParaRPr sz="1800"/>
          </a:p>
        </p:txBody>
      </p:sp>
      <p:sp>
        <p:nvSpPr>
          <p:cNvPr id="558" name="Google Shape;558;p44"/>
          <p:cNvSpPr txBox="1"/>
          <p:nvPr>
            <p:ph idx="13" type="title"/>
          </p:nvPr>
        </p:nvSpPr>
        <p:spPr>
          <a:xfrm>
            <a:off x="6641400" y="3130462"/>
            <a:ext cx="1582656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1800"/>
              <a:t>SOCIALISING</a:t>
            </a:r>
            <a:endParaRPr sz="1800"/>
          </a:p>
        </p:txBody>
      </p:sp>
      <p:sp>
        <p:nvSpPr>
          <p:cNvPr id="559" name="Google Shape;559;p44"/>
          <p:cNvSpPr txBox="1"/>
          <p:nvPr>
            <p:ph idx="7" type="body"/>
          </p:nvPr>
        </p:nvSpPr>
        <p:spPr>
          <a:xfrm>
            <a:off x="713225" y="3540300"/>
            <a:ext cx="200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Regional languages </a:t>
            </a:r>
            <a:endParaRPr/>
          </a:p>
        </p:txBody>
      </p:sp>
      <p:sp>
        <p:nvSpPr>
          <p:cNvPr id="560" name="Google Shape;560;p44"/>
          <p:cNvSpPr txBox="1"/>
          <p:nvPr>
            <p:ph idx="9" type="body"/>
          </p:nvPr>
        </p:nvSpPr>
        <p:spPr>
          <a:xfrm>
            <a:off x="3331750" y="3540300"/>
            <a:ext cx="200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Awareness and promotions</a:t>
            </a:r>
            <a:endParaRPr/>
          </a:p>
        </p:txBody>
      </p:sp>
      <p:sp>
        <p:nvSpPr>
          <p:cNvPr id="561" name="Google Shape;561;p44"/>
          <p:cNvSpPr txBox="1"/>
          <p:nvPr>
            <p:ph idx="14" type="body"/>
          </p:nvPr>
        </p:nvSpPr>
        <p:spPr>
          <a:xfrm>
            <a:off x="5975025" y="3540300"/>
            <a:ext cx="20061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/>
              <a:t>Community and Multiplayer game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/>
          <p:nvPr/>
        </p:nvSpPr>
        <p:spPr>
          <a:xfrm>
            <a:off x="1537950" y="1000125"/>
            <a:ext cx="6068100" cy="317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5"/>
          <p:cNvSpPr txBox="1"/>
          <p:nvPr>
            <p:ph idx="1" type="body"/>
          </p:nvPr>
        </p:nvSpPr>
        <p:spPr>
          <a:xfrm>
            <a:off x="2331450" y="1851150"/>
            <a:ext cx="4481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-IN" sz="2000"/>
              <a:t>“Innovation, as I understand it, is both about doing different things as well as doing things differently.”</a:t>
            </a:r>
            <a:endParaRPr sz="2000"/>
          </a:p>
        </p:txBody>
      </p:sp>
      <p:sp>
        <p:nvSpPr>
          <p:cNvPr id="568" name="Google Shape;568;p45"/>
          <p:cNvSpPr txBox="1"/>
          <p:nvPr>
            <p:ph idx="2" type="subTitle"/>
          </p:nvPr>
        </p:nvSpPr>
        <p:spPr>
          <a:xfrm>
            <a:off x="2340525" y="3297975"/>
            <a:ext cx="4481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/>
              <a:t>—Kiran Mazumdar-Shaw</a:t>
            </a:r>
            <a:r>
              <a:rPr b="0" lang="en-IN"/>
              <a:t>, Biotech Entrepreneur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8627" y="80010"/>
            <a:ext cx="5985373" cy="498348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6"/>
          <p:cNvSpPr/>
          <p:nvPr/>
        </p:nvSpPr>
        <p:spPr>
          <a:xfrm>
            <a:off x="2445000" y="1758775"/>
            <a:ext cx="1190100" cy="864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6"/>
          <p:cNvSpPr txBox="1"/>
          <p:nvPr>
            <p:ph idx="1" type="subTitle"/>
          </p:nvPr>
        </p:nvSpPr>
        <p:spPr>
          <a:xfrm>
            <a:off x="713225" y="3586238"/>
            <a:ext cx="24804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THANK YOU</a:t>
            </a:r>
            <a:endParaRPr sz="3200"/>
          </a:p>
        </p:txBody>
      </p:sp>
      <p:sp>
        <p:nvSpPr>
          <p:cNvPr id="576" name="Google Shape;576;p46"/>
          <p:cNvSpPr txBox="1"/>
          <p:nvPr>
            <p:ph type="title"/>
          </p:nvPr>
        </p:nvSpPr>
        <p:spPr>
          <a:xfrm>
            <a:off x="99060" y="904325"/>
            <a:ext cx="3094565" cy="27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MADE IN</a:t>
            </a:r>
            <a:br>
              <a:rPr lang="en-IN"/>
            </a:br>
            <a:r>
              <a:rPr lang="en-IN"/>
              <a:t>INDIA ,</a:t>
            </a:r>
            <a:br>
              <a:rPr lang="en-IN"/>
            </a:br>
            <a:r>
              <a:rPr lang="en-IN"/>
              <a:t>MADE FOR</a:t>
            </a:r>
            <a:br>
              <a:rPr lang="en-IN"/>
            </a:br>
            <a:r>
              <a:rPr lang="en-IN"/>
              <a:t>EVERYONE.</a:t>
            </a:r>
            <a:br>
              <a:rPr lang="en-IN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887" y="206498"/>
            <a:ext cx="9144000" cy="416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14952"/>
          <a:stretch/>
        </p:blipFill>
        <p:spPr>
          <a:xfrm>
            <a:off x="745435" y="1252329"/>
            <a:ext cx="7653129" cy="3610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39067" y="200077"/>
            <a:ext cx="22728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APIs :</a:t>
            </a:r>
            <a:endParaRPr/>
          </a:p>
        </p:txBody>
      </p:sp>
      <p:pic>
        <p:nvPicPr>
          <p:cNvPr descr="Cloud Computing"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0533" y="20007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02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2843868" y="2966794"/>
            <a:ext cx="34562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FLOW CHART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111" y="19050"/>
            <a:ext cx="7293669" cy="504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03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2843868" y="2966794"/>
            <a:ext cx="34562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SCORING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23"/>
          <p:cNvGraphicFramePr/>
          <p:nvPr/>
        </p:nvGraphicFramePr>
        <p:xfrm>
          <a:off x="121920" y="1674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{60D6168D-9D9B-40E2-B1A0-59287CD10B51}</a:tableStyleId>
              </a:tblPr>
              <a:tblGrid>
                <a:gridCol w="1780025"/>
                <a:gridCol w="1780025"/>
                <a:gridCol w="2147175"/>
                <a:gridCol w="1412900"/>
                <a:gridCol w="1780025"/>
              </a:tblGrid>
              <a:tr h="26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LEVELS/TESTS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MMSE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ADAS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Mini – Cog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AD – Finder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Orientation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Word Registration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Maze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Clock Drawing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Instruction Following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Sequence of Activity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39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Word Recall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IN" sz="900" u="none" cap="none" strike="noStrike">
                          <a:solidFill>
                            <a:srgbClr val="000000"/>
                          </a:solidFill>
                        </a:rPr>
                        <a:t>(Mean with Object Recognition)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2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Number Crossing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-IN" sz="900" u="none" cap="none" strike="noStrike">
                          <a:solidFill>
                            <a:srgbClr val="000000"/>
                          </a:solidFill>
                        </a:rPr>
                        <a:t>( |No. Of correct hits- No. of target hits missed- No. of Wrong hits| )</a:t>
                      </a:r>
                      <a:endParaRPr b="0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Interlocking Diagram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Object Recognition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>
                          <a:solidFill>
                            <a:schemeClr val="dk1"/>
                          </a:solidFill>
                        </a:rPr>
                        <a:t>TOTAL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(18/18)*30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(43/43)*70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 u="none" cap="none" strike="noStrike"/>
                        <a:t>40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ail Trends by Slidesgo">
  <a:themeElements>
    <a:clrScheme name="Simple Light">
      <a:dk1>
        <a:srgbClr val="303030"/>
      </a:dk1>
      <a:lt1>
        <a:srgbClr val="FFFFFF"/>
      </a:lt1>
      <a:dk2>
        <a:srgbClr val="A37F5B"/>
      </a:dk2>
      <a:lt2>
        <a:srgbClr val="455A64"/>
      </a:lt2>
      <a:accent1>
        <a:srgbClr val="303030"/>
      </a:accent1>
      <a:accent2>
        <a:srgbClr val="FFFFFF"/>
      </a:accent2>
      <a:accent3>
        <a:srgbClr val="B6E2EF"/>
      </a:accent3>
      <a:accent4>
        <a:srgbClr val="B0F8E2"/>
      </a:accent4>
      <a:accent5>
        <a:srgbClr val="A37F5B"/>
      </a:accent5>
      <a:accent6>
        <a:srgbClr val="9AD9D7"/>
      </a:accent6>
      <a:hlink>
        <a:srgbClr val="3030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